
<file path=[Content_Types].xml><?xml version="1.0" encoding="utf-8"?>
<Types xmlns="http://schemas.openxmlformats.org/package/2006/content-types">
  <Default Extension="emf" ContentType="image/x-emf"/>
  <Default Extension="jpeg" ContentType="image/jpeg"/>
  <Default Extension="jpg" ContentType="image/pn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 id="2147483684" r:id="rId4"/>
  </p:sldMasterIdLst>
  <p:notesMasterIdLst>
    <p:notesMasterId r:id="rId38"/>
  </p:notesMasterIdLst>
  <p:sldIdLst>
    <p:sldId id="256" r:id="rId5"/>
    <p:sldId id="259" r:id="rId6"/>
    <p:sldId id="278" r:id="rId7"/>
    <p:sldId id="303" r:id="rId8"/>
    <p:sldId id="275" r:id="rId9"/>
    <p:sldId id="304" r:id="rId10"/>
    <p:sldId id="337" r:id="rId11"/>
    <p:sldId id="306" r:id="rId12"/>
    <p:sldId id="305" r:id="rId13"/>
    <p:sldId id="289" r:id="rId14"/>
    <p:sldId id="309" r:id="rId15"/>
    <p:sldId id="329" r:id="rId16"/>
    <p:sldId id="330" r:id="rId17"/>
    <p:sldId id="334" r:id="rId18"/>
    <p:sldId id="335" r:id="rId19"/>
    <p:sldId id="336" r:id="rId20"/>
    <p:sldId id="315" r:id="rId21"/>
    <p:sldId id="316" r:id="rId22"/>
    <p:sldId id="317" r:id="rId23"/>
    <p:sldId id="318" r:id="rId24"/>
    <p:sldId id="290" r:id="rId25"/>
    <p:sldId id="292" r:id="rId26"/>
    <p:sldId id="291" r:id="rId27"/>
    <p:sldId id="261" r:id="rId28"/>
    <p:sldId id="293" r:id="rId29"/>
    <p:sldId id="294" r:id="rId30"/>
    <p:sldId id="392" r:id="rId31"/>
    <p:sldId id="393" r:id="rId32"/>
    <p:sldId id="295" r:id="rId33"/>
    <p:sldId id="321" r:id="rId34"/>
    <p:sldId id="391" r:id="rId35"/>
    <p:sldId id="325" r:id="rId36"/>
    <p:sldId id="328" r:id="rId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FFCC99"/>
    <a:srgbClr val="FF9966"/>
    <a:srgbClr val="FF9900"/>
    <a:srgbClr val="CC0000"/>
    <a:srgbClr val="CC0066"/>
    <a:srgbClr val="550396"/>
    <a:srgbClr val="800000"/>
    <a:srgbClr val="0066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87" autoAdjust="0"/>
    <p:restoredTop sz="89708" autoAdjust="0"/>
  </p:normalViewPr>
  <p:slideViewPr>
    <p:cSldViewPr snapToGrid="0" showGuides="1">
      <p:cViewPr varScale="1">
        <p:scale>
          <a:sx n="102" d="100"/>
          <a:sy n="102" d="100"/>
        </p:scale>
        <p:origin x="1056" y="132"/>
      </p:cViewPr>
      <p:guideLst>
        <p:guide orient="horz" pos="2160"/>
        <p:guide pos="38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6419A9-C3CC-4D97-817B-C82330D26018}" type="datetimeFigureOut">
              <a:rPr lang="zh-CN" altLang="en-US" smtClean="0"/>
              <a:pPr/>
              <a:t>2025/9/9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0D626F-670B-4E84-8B9A-6AB943545734}" type="slidenum">
              <a:rPr lang="zh-CN" altLang="en-US" smtClean="0"/>
              <a:pPr/>
              <a:t>‹#›</a:t>
            </a:fld>
            <a:endParaRPr lang="zh-CN" altLang="en-US"/>
          </a:p>
        </p:txBody>
      </p:sp>
    </p:spTree>
    <p:extLst>
      <p:ext uri="{BB962C8B-B14F-4D97-AF65-F5344CB8AC3E}">
        <p14:creationId xmlns:p14="http://schemas.microsoft.com/office/powerpoint/2010/main" val="4278981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solidFill>
                  <a:prstClr val="black"/>
                </a:solidFill>
              </a:rPr>
              <a:pPr/>
              <a:t>12</a:t>
            </a:fld>
            <a:endParaRPr lang="zh-CN" alt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solidFill>
                  <a:prstClr val="black"/>
                </a:solidFill>
              </a:rPr>
              <a:pPr/>
              <a:t>16</a:t>
            </a:fld>
            <a:endParaRPr lang="zh-CN" alt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17</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18</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19</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20</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21</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22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23</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24</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25</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26</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29</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30</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31</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solidFill>
                  <a:prstClr val="black"/>
                </a:solidFill>
              </a:rPr>
              <a:pPr/>
              <a:t>33</a:t>
            </a:fld>
            <a:endParaRPr lang="zh-CN"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0D626F-670B-4E84-8B9A-6AB943545734}"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3B72D00-380D-4E59-A9F8-B04CE1E3DC4B}" type="datetimeFigureOut">
              <a:rPr lang="zh-CN" altLang="en-US" smtClean="0"/>
              <a:pPr/>
              <a:t>2025/9/9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E13ACB-3EE0-4C81-9B3B-F4433897D5EA}"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3B72D00-380D-4E59-A9F8-B04CE1E3DC4B}" type="datetimeFigureOut">
              <a:rPr lang="zh-CN" altLang="en-US" smtClean="0"/>
              <a:pPr/>
              <a:t>2025/9/9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E13ACB-3EE0-4C81-9B3B-F4433897D5EA}"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3B72D00-380D-4E59-A9F8-B04CE1E3DC4B}" type="datetimeFigureOut">
              <a:rPr lang="zh-CN" altLang="en-US" smtClean="0"/>
              <a:pPr/>
              <a:t>2025/9/9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E13ACB-3EE0-4C81-9B3B-F4433897D5EA}"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3B72D00-380D-4E59-A9F8-B04CE1E3DC4B}" type="datetimeFigureOut">
              <a:rPr lang="zh-CN" altLang="en-US" smtClean="0"/>
              <a:pPr/>
              <a:t>2025/9/9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E13ACB-3EE0-4C81-9B3B-F4433897D5EA}"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B3B72D00-380D-4E59-A9F8-B04CE1E3DC4B}" type="datetimeFigureOut">
              <a:rPr lang="zh-CN" altLang="en-US" smtClean="0"/>
              <a:pPr/>
              <a:t>2025/9/9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E13ACB-3EE0-4C81-9B3B-F4433897D5EA}" type="slidenum">
              <a:rPr lang="zh-CN" altLang="en-US" smtClean="0"/>
              <a:pPr/>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31884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72195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78923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5992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21990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1451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B3B72D00-380D-4E59-A9F8-B04CE1E3DC4B}" type="datetimeFigureOut">
              <a:rPr lang="zh-CN" altLang="en-US" smtClean="0"/>
              <a:pPr/>
              <a:t>2025/9/9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E13ACB-3EE0-4C81-9B3B-F4433897D5EA}" type="slidenum">
              <a:rPr lang="zh-CN" altLang="en-US" smtClean="0"/>
              <a:pPr/>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12086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75725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05674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302760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7780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B3B72D00-380D-4E59-A9F8-B04CE1E3DC4B}" type="datetimeFigureOut">
              <a:rPr lang="zh-CN" altLang="en-US" smtClean="0"/>
              <a:pPr/>
              <a:t>2025/9/9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3E13ACB-3EE0-4C81-9B3B-F4433897D5EA}"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3B72D00-380D-4E59-A9F8-B04CE1E3DC4B}" type="datetimeFigureOut">
              <a:rPr lang="zh-CN" altLang="en-US" smtClean="0"/>
              <a:pPr/>
              <a:t>2025/9/9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3E13ACB-3EE0-4C81-9B3B-F4433897D5EA}"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3B72D00-380D-4E59-A9F8-B04CE1E3DC4B}" type="datetimeFigureOut">
              <a:rPr lang="zh-CN" altLang="en-US" smtClean="0"/>
              <a:pPr/>
              <a:t>2025/9/9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3E13ACB-3EE0-4C81-9B3B-F4433897D5EA}"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B3B72D00-380D-4E59-A9F8-B04CE1E3DC4B}" type="datetimeFigureOut">
              <a:rPr lang="zh-CN" altLang="en-US" smtClean="0"/>
              <a:pPr/>
              <a:t>2025/9/9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E13ACB-3EE0-4C81-9B3B-F4433897D5EA}"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B3B72D00-380D-4E59-A9F8-B04CE1E3DC4B}" type="datetimeFigureOut">
              <a:rPr lang="zh-CN" altLang="en-US" smtClean="0"/>
              <a:pPr/>
              <a:t>2025/9/9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E13ACB-3EE0-4C81-9B3B-F4433897D5EA}"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B72D00-380D-4E59-A9F8-B04CE1E3DC4B}" type="datetimeFigureOut">
              <a:rPr lang="zh-CN" altLang="en-US" smtClean="0"/>
              <a:pPr/>
              <a:t>2025/9/9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E13ACB-3EE0-4C81-9B3B-F4433897D5EA}"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B72D00-380D-4E59-A9F8-B04CE1E3DC4B}" type="datetimeFigureOut">
              <a:rPr lang="zh-CN" altLang="en-US" smtClean="0">
                <a:solidFill>
                  <a:prstClr val="black">
                    <a:tint val="75000"/>
                  </a:prstClr>
                </a:solidFill>
              </a:rPr>
              <a:pPr/>
              <a:t>2025/9/9</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E13ACB-3EE0-4C81-9B3B-F4433897D5E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180623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5.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emf"/><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4.xml"/><Relationship Id="rId5" Type="http://schemas.openxmlformats.org/officeDocument/2006/relationships/image" Target="../media/image11.png"/><Relationship Id="rId4" Type="http://schemas.openxmlformats.org/officeDocument/2006/relationships/image" Target="../media/image10.emf"/></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4.xml"/><Relationship Id="rId5" Type="http://schemas.openxmlformats.org/officeDocument/2006/relationships/image" Target="../media/image11.png"/><Relationship Id="rId4" Type="http://schemas.openxmlformats.org/officeDocument/2006/relationships/image" Target="../media/image10.emf"/></Relationships>
</file>

<file path=ppt/slides/_rels/slide1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0.jpeg"/><Relationship Id="rId7" Type="http://schemas.openxmlformats.org/officeDocument/2006/relationships/image" Target="../media/image33.png"/><Relationship Id="rId2" Type="http://schemas.openxmlformats.org/officeDocument/2006/relationships/image" Target="../media/image29.png"/><Relationship Id="rId1" Type="http://schemas.openxmlformats.org/officeDocument/2006/relationships/slideLayout" Target="../slideLayouts/slideLayout24.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10.emf"/></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9.png"/><Relationship Id="rId1" Type="http://schemas.openxmlformats.org/officeDocument/2006/relationships/slideLayout" Target="../slideLayouts/slideLayout24.xml"/><Relationship Id="rId6" Type="http://schemas.openxmlformats.org/officeDocument/2006/relationships/image" Target="../media/image36.jpg"/><Relationship Id="rId5" Type="http://schemas.openxmlformats.org/officeDocument/2006/relationships/image" Target="../media/image35.jpe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24.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10.emf"/></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0.emf"/><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5.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10.emf"/><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43.jpeg"/><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47.emf"/><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46.pn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10.emf"/><Relationship Id="rId1" Type="http://schemas.openxmlformats.org/officeDocument/2006/relationships/slideLayout" Target="../slideLayouts/slideLayout2.xml"/><Relationship Id="rId5" Type="http://schemas.openxmlformats.org/officeDocument/2006/relationships/image" Target="../media/image51.jpeg"/><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7.png"/><Relationship Id="rId7" Type="http://schemas.openxmlformats.org/officeDocument/2006/relationships/image" Target="../media/image55.jpeg"/><Relationship Id="rId12" Type="http://schemas.openxmlformats.org/officeDocument/2006/relationships/image" Target="../media/image59.jp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54.png"/><Relationship Id="rId11" Type="http://schemas.openxmlformats.org/officeDocument/2006/relationships/image" Target="../media/image58.png"/><Relationship Id="rId5" Type="http://schemas.openxmlformats.org/officeDocument/2006/relationships/image" Target="../media/image53.png"/><Relationship Id="rId10" Type="http://schemas.openxmlformats.org/officeDocument/2006/relationships/image" Target="../media/image10.emf"/><Relationship Id="rId4" Type="http://schemas.openxmlformats.org/officeDocument/2006/relationships/image" Target="../media/image52.png"/><Relationship Id="rId9" Type="http://schemas.openxmlformats.org/officeDocument/2006/relationships/image" Target="../media/image57.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image" Target="../media/image7.png"/><Relationship Id="rId7" Type="http://schemas.openxmlformats.org/officeDocument/2006/relationships/image" Target="../media/image61.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10.emf"/><Relationship Id="rId10" Type="http://schemas.openxmlformats.org/officeDocument/2006/relationships/image" Target="../media/image64.png"/><Relationship Id="rId4" Type="http://schemas.openxmlformats.org/officeDocument/2006/relationships/image" Target="../media/image48.png"/><Relationship Id="rId9" Type="http://schemas.openxmlformats.org/officeDocument/2006/relationships/image" Target="../media/image63.jpeg"/></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5.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66.png"/><Relationship Id="rId7" Type="http://schemas.openxmlformats.org/officeDocument/2006/relationships/image" Target="../media/image70.jpeg"/><Relationship Id="rId2" Type="http://schemas.openxmlformats.org/officeDocument/2006/relationships/image" Target="../media/image65.png"/><Relationship Id="rId1" Type="http://schemas.openxmlformats.org/officeDocument/2006/relationships/slideLayout" Target="../slideLayouts/slideLayout2.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7.jpeg"/><Relationship Id="rId9" Type="http://schemas.openxmlformats.org/officeDocument/2006/relationships/image" Target="../media/image72.jpe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emf"/><Relationship Id="rId7"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10.emf"/><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2.png"/><Relationship Id="rId7" Type="http://schemas.openxmlformats.org/officeDocument/2006/relationships/image" Target="../media/image15.png"/><Relationship Id="rId12"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jpeg"/><Relationship Id="rId11" Type="http://schemas.openxmlformats.org/officeDocument/2006/relationships/image" Target="../media/image19.png"/><Relationship Id="rId5" Type="http://schemas.openxmlformats.org/officeDocument/2006/relationships/image" Target="../media/image10.emf"/><Relationship Id="rId10" Type="http://schemas.openxmlformats.org/officeDocument/2006/relationships/image" Target="../media/image18.jpeg"/><Relationship Id="rId4" Type="http://schemas.openxmlformats.org/officeDocument/2006/relationships/image" Target="../media/image7.pn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2.png"/><Relationship Id="rId7"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4.jpeg"/><Relationship Id="rId4" Type="http://schemas.openxmlformats.org/officeDocument/2006/relationships/image" Target="../media/image10.emf"/><Relationship Id="rId9"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2.pn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23.png"/><Relationship Id="rId4" Type="http://schemas.openxmlformats.org/officeDocument/2006/relationships/image" Target="../media/image6.emf"/></Relationships>
</file>

<file path=ppt/slides/_rels/slide9.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12.png"/><Relationship Id="rId7" Type="http://schemas.openxmlformats.org/officeDocument/2006/relationships/image" Target="../media/image26.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5.emf"/><Relationship Id="rId5" Type="http://schemas.openxmlformats.org/officeDocument/2006/relationships/image" Target="../media/image7.png"/><Relationship Id="rId4" Type="http://schemas.openxmlformats.org/officeDocument/2006/relationships/image" Target="../media/image6.emf"/><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foregroundMark x1="12031" y1="8778" x2="10677" y2="11222"/>
                        <a14:foregroundMark x1="7187" y1="96111" x2="96042" y2="95556"/>
                        <a14:foregroundMark x1="87135" y1="22889" x2="87760" y2="78444"/>
                        <a14:foregroundMark x1="83333" y1="53000" x2="82708" y2="83000"/>
                        <a14:foregroundMark x1="93385" y1="69667" x2="92760" y2="90111"/>
                        <a14:foregroundMark x1="97500" y1="92444" x2="98438" y2="99333"/>
                        <a14:foregroundMark x1="94010" y1="53000" x2="90938" y2="72111"/>
                        <a14:foregroundMark x1="93281" y1="38667" x2="92552" y2="47667"/>
                        <a14:foregroundMark x1="88490" y1="22111" x2="91146" y2="32889"/>
                        <a14:foregroundMark x1="84688" y1="23111" x2="88906" y2="19111"/>
                        <a14:foregroundMark x1="729" y1="88667" x2="8125" y2="96889"/>
                        <a14:backgroundMark x1="67552" y1="63444" x2="67135" y2="67778"/>
                        <a14:backgroundMark x1="66823" y1="80889" x2="67344" y2="88222"/>
                        <a14:backgroundMark x1="68125" y1="78333" x2="67344" y2="87889"/>
                      </a14:backgroundRemoval>
                    </a14:imgEffect>
                  </a14:imgLayer>
                </a14:imgProps>
              </a:ext>
              <a:ext uri="{28A0092B-C50C-407E-A947-70E740481C1C}">
                <a14:useLocalDpi xmlns:a14="http://schemas.microsoft.com/office/drawing/2010/main" val="0"/>
              </a:ext>
            </a:extLst>
          </a:blip>
          <a:stretch>
            <a:fillRect/>
          </a:stretch>
        </p:blipFill>
        <p:spPr>
          <a:xfrm>
            <a:off x="12877" y="0"/>
            <a:ext cx="12179121" cy="6858000"/>
          </a:xfrm>
          <a:prstGeom prst="rect">
            <a:avLst/>
          </a:prstGeom>
        </p:spPr>
      </p:pic>
      <p:grpSp>
        <p:nvGrpSpPr>
          <p:cNvPr id="23" name="组合 22"/>
          <p:cNvGrpSpPr/>
          <p:nvPr/>
        </p:nvGrpSpPr>
        <p:grpSpPr>
          <a:xfrm>
            <a:off x="4576611" y="3593205"/>
            <a:ext cx="5573347" cy="3264795"/>
            <a:chOff x="2224861" y="3041265"/>
            <a:chExt cx="6563711" cy="3769434"/>
          </a:xfrm>
        </p:grpSpPr>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24861" y="5381728"/>
              <a:ext cx="2509019" cy="1062398"/>
            </a:xfrm>
            <a:prstGeom prst="rect">
              <a:avLst/>
            </a:prstGeom>
          </p:spPr>
        </p:pic>
        <p:pic>
          <p:nvPicPr>
            <p:cNvPr id="14" name="图片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4733880" y="3041265"/>
              <a:ext cx="4054692" cy="3769434"/>
            </a:xfrm>
            <a:prstGeom prst="rect">
              <a:avLst/>
            </a:prstGeom>
          </p:spPr>
        </p:pic>
      </p:grpSp>
      <p:sp>
        <p:nvSpPr>
          <p:cNvPr id="21" name="稻壳儿春秋广告/盗版必究        原创来源：http://chn.docer.com/works?userid=199329941#!/work_time"/>
          <p:cNvSpPr txBox="1"/>
          <p:nvPr/>
        </p:nvSpPr>
        <p:spPr>
          <a:xfrm>
            <a:off x="428525" y="2166045"/>
            <a:ext cx="8905492" cy="1569660"/>
          </a:xfrm>
          <a:prstGeom prst="rect">
            <a:avLst/>
          </a:prstGeom>
          <a:noFill/>
        </p:spPr>
        <p:txBody>
          <a:bodyPr wrap="square" rtlCol="0">
            <a:spAutoFit/>
          </a:bodyPr>
          <a:lstStyle/>
          <a:p>
            <a:pPr algn="ctr"/>
            <a:r>
              <a:rPr lang="zh-CN" altLang="en-US" sz="9600" b="1" dirty="0">
                <a:solidFill>
                  <a:schemeClr val="accent1"/>
                </a:solidFill>
                <a:effectLst>
                  <a:outerShdw blurRad="50800" dist="38100" dir="13500000" algn="br" rotWithShape="0">
                    <a:prstClr val="black">
                      <a:alpha val="40000"/>
                    </a:prstClr>
                  </a:outerShdw>
                </a:effectLst>
                <a:latin typeface="站酷快乐体" panose="02010600030101010101" pitchFamily="2" charset="-122"/>
                <a:ea typeface="站酷快乐体" panose="02010600030101010101" pitchFamily="2" charset="-122"/>
                <a:sym typeface="站酷快乐体" panose="02010600030101010101" pitchFamily="2" charset="-122"/>
              </a:rPr>
              <a:t>新</a:t>
            </a:r>
            <a:r>
              <a:rPr lang="zh-CN" altLang="en-US" sz="9600" b="1" dirty="0">
                <a:solidFill>
                  <a:srgbClr val="FF3399"/>
                </a:solidFill>
                <a:effectLst>
                  <a:outerShdw blurRad="50800" dist="38100" dir="13500000" algn="br" rotWithShape="0">
                    <a:prstClr val="black">
                      <a:alpha val="40000"/>
                    </a:prstClr>
                  </a:outerShdw>
                </a:effectLst>
                <a:latin typeface="站酷快乐体" panose="02010600030101010101" pitchFamily="2" charset="-122"/>
                <a:ea typeface="站酷快乐体" panose="02010600030101010101" pitchFamily="2" charset="-122"/>
                <a:sym typeface="站酷快乐体" panose="02010600030101010101" pitchFamily="2" charset="-122"/>
              </a:rPr>
              <a:t>生</a:t>
            </a:r>
            <a:r>
              <a:rPr lang="zh-CN" altLang="en-US" sz="9600" b="1" dirty="0">
                <a:solidFill>
                  <a:srgbClr val="FFC000"/>
                </a:solidFill>
                <a:effectLst>
                  <a:outerShdw blurRad="50800" dist="38100" dir="13500000" algn="br" rotWithShape="0">
                    <a:prstClr val="black">
                      <a:alpha val="40000"/>
                    </a:prstClr>
                  </a:outerShdw>
                </a:effectLst>
                <a:latin typeface="站酷快乐体" panose="02010600030101010101" pitchFamily="2" charset="-122"/>
                <a:ea typeface="站酷快乐体" panose="02010600030101010101" pitchFamily="2" charset="-122"/>
                <a:sym typeface="站酷快乐体" panose="02010600030101010101" pitchFamily="2" charset="-122"/>
              </a:rPr>
              <a:t>入</a:t>
            </a:r>
            <a:r>
              <a:rPr lang="zh-CN" altLang="en-US" sz="9600" b="1" dirty="0">
                <a:solidFill>
                  <a:srgbClr val="FF0000"/>
                </a:solidFill>
                <a:effectLst>
                  <a:outerShdw blurRad="50800" dist="38100" dir="13500000" algn="br" rotWithShape="0">
                    <a:prstClr val="black">
                      <a:alpha val="40000"/>
                    </a:prstClr>
                  </a:outerShdw>
                </a:effectLst>
                <a:latin typeface="站酷快乐体" panose="02010600030101010101" pitchFamily="2" charset="-122"/>
                <a:ea typeface="站酷快乐体" panose="02010600030101010101" pitchFamily="2" charset="-122"/>
                <a:sym typeface="站酷快乐体" panose="02010600030101010101" pitchFamily="2" charset="-122"/>
              </a:rPr>
              <a:t>馆</a:t>
            </a:r>
            <a:r>
              <a:rPr lang="zh-CN" altLang="en-US" sz="9600" b="1" dirty="0">
                <a:solidFill>
                  <a:srgbClr val="3BBFFC"/>
                </a:solidFill>
                <a:effectLst>
                  <a:outerShdw blurRad="50800" dist="38100" dir="13500000" algn="br" rotWithShape="0">
                    <a:prstClr val="black">
                      <a:alpha val="40000"/>
                    </a:prstClr>
                  </a:outerShdw>
                </a:effectLst>
                <a:latin typeface="站酷快乐体" panose="02010600030101010101" pitchFamily="2" charset="-122"/>
                <a:ea typeface="站酷快乐体" panose="02010600030101010101" pitchFamily="2" charset="-122"/>
                <a:sym typeface="站酷快乐体" panose="02010600030101010101" pitchFamily="2" charset="-122"/>
              </a:rPr>
              <a:t>指</a:t>
            </a:r>
            <a:r>
              <a:rPr lang="zh-CN" altLang="en-US" sz="9600" b="1" dirty="0">
                <a:solidFill>
                  <a:srgbClr val="86CD01"/>
                </a:solidFill>
                <a:effectLst>
                  <a:outerShdw blurRad="50800" dist="38100" dir="13500000" algn="br" rotWithShape="0">
                    <a:prstClr val="black">
                      <a:alpha val="40000"/>
                    </a:prstClr>
                  </a:outerShdw>
                </a:effectLst>
                <a:latin typeface="站酷快乐体" panose="02010600030101010101" pitchFamily="2" charset="-122"/>
                <a:ea typeface="站酷快乐体" panose="02010600030101010101" pitchFamily="2" charset="-122"/>
                <a:sym typeface="站酷快乐体" panose="02010600030101010101" pitchFamily="2" charset="-122"/>
              </a:rPr>
              <a:t>南</a:t>
            </a:r>
            <a:endParaRPr lang="zh-CN" altLang="en-US" sz="9600" dirty="0">
              <a:solidFill>
                <a:srgbClr val="FFC000"/>
              </a:solidFill>
              <a:effectLst>
                <a:outerShdw blurRad="50800" dist="38100" dir="13500000" algn="br" rotWithShape="0">
                  <a:prstClr val="black">
                    <a:alpha val="40000"/>
                  </a:prstClr>
                </a:outerShdw>
              </a:effectLst>
              <a:latin typeface="站酷快乐体" panose="02010600030101010101" pitchFamily="2" charset="-122"/>
              <a:ea typeface="站酷快乐体" panose="02010600030101010101" pitchFamily="2" charset="-122"/>
              <a:sym typeface="站酷快乐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cstate="print">
            <a:extLst>
              <a:ext uri="{28A0092B-C50C-407E-A947-70E740481C1C}">
                <a14:useLocalDpi xmlns:a14="http://schemas.microsoft.com/office/drawing/2010/main" val="0"/>
              </a:ext>
            </a:extLst>
          </a:blip>
          <a:srcRect r="22912"/>
          <a:stretch>
            <a:fillRect/>
          </a:stretch>
        </p:blipFill>
        <p:spPr>
          <a:xfrm>
            <a:off x="12878" y="0"/>
            <a:ext cx="12179122" cy="6858000"/>
          </a:xfrm>
          <a:prstGeom prst="rect">
            <a:avLst/>
          </a:prstGeom>
        </p:spPr>
      </p:pic>
      <p:grpSp>
        <p:nvGrpSpPr>
          <p:cNvPr id="2" name="组合 1"/>
          <p:cNvGrpSpPr/>
          <p:nvPr/>
        </p:nvGrpSpPr>
        <p:grpSpPr>
          <a:xfrm>
            <a:off x="4300725" y="1233136"/>
            <a:ext cx="3444795" cy="772710"/>
            <a:chOff x="6015874" y="1298552"/>
            <a:chExt cx="3444795" cy="772710"/>
          </a:xfrm>
        </p:grpSpPr>
        <p:sp>
          <p:nvSpPr>
            <p:cNvPr id="18" name="稻壳儿春秋广告/盗版必究        原创来源：http://chn.docer.com/works?userid=199329941#!/work_time"/>
            <p:cNvSpPr txBox="1"/>
            <p:nvPr/>
          </p:nvSpPr>
          <p:spPr>
            <a:xfrm>
              <a:off x="8711746" y="1301821"/>
              <a:ext cx="748923" cy="769441"/>
            </a:xfrm>
            <a:prstGeom prst="rect">
              <a:avLst/>
            </a:prstGeom>
            <a:solidFill>
              <a:srgbClr val="86CD01"/>
            </a:solidFill>
          </p:spPr>
          <p:txBody>
            <a:bodyPr wrap="none" rtlCol="0">
              <a:spAutoFit/>
            </a:bodyPr>
            <a:lstStyle/>
            <a:p>
              <a:pPr algn="ctr"/>
              <a:r>
                <a:rPr lang="zh-CN" altLang="en-US" sz="4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分</a:t>
              </a:r>
            </a:p>
          </p:txBody>
        </p:sp>
        <p:sp>
          <p:nvSpPr>
            <p:cNvPr id="15" name="稻壳儿春秋广告/盗版必究        原创来源：http://chn.docer.com/works?userid=199329941#!/work_time"/>
            <p:cNvSpPr txBox="1"/>
            <p:nvPr/>
          </p:nvSpPr>
          <p:spPr>
            <a:xfrm>
              <a:off x="6015874" y="1298552"/>
              <a:ext cx="748923" cy="769441"/>
            </a:xfrm>
            <a:prstGeom prst="rect">
              <a:avLst/>
            </a:prstGeom>
            <a:solidFill>
              <a:srgbClr val="FFC000"/>
            </a:solidFill>
          </p:spPr>
          <p:txBody>
            <a:bodyPr wrap="none" rtlCol="0">
              <a:spAutoFit/>
            </a:bodyPr>
            <a:lstStyle/>
            <a:p>
              <a:pPr algn="ctr"/>
              <a:r>
                <a:rPr lang="zh-CN" altLang="en-US" sz="4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第</a:t>
              </a:r>
            </a:p>
          </p:txBody>
        </p:sp>
        <p:sp>
          <p:nvSpPr>
            <p:cNvPr id="16" name="稻壳儿春秋广告/盗版必究        原创来源：http://chn.docer.com/works?userid=199329941#!/work_time"/>
            <p:cNvSpPr txBox="1"/>
            <p:nvPr/>
          </p:nvSpPr>
          <p:spPr>
            <a:xfrm>
              <a:off x="6933184" y="1298553"/>
              <a:ext cx="748924" cy="769441"/>
            </a:xfrm>
            <a:prstGeom prst="rect">
              <a:avLst/>
            </a:prstGeom>
            <a:solidFill>
              <a:srgbClr val="3BBFFC"/>
            </a:solidFill>
          </p:spPr>
          <p:txBody>
            <a:bodyPr wrap="none" rtlCol="0">
              <a:spAutoFit/>
            </a:bodyPr>
            <a:lstStyle/>
            <a:p>
              <a:pPr algn="ctr"/>
              <a:r>
                <a:rPr lang="zh-CN" altLang="en-US" sz="4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二</a:t>
              </a:r>
            </a:p>
          </p:txBody>
        </p:sp>
        <p:sp>
          <p:nvSpPr>
            <p:cNvPr id="17" name="稻壳儿春秋广告/盗版必究        原创来源：http://chn.docer.com/works?userid=199329941#!/work_time"/>
            <p:cNvSpPr txBox="1"/>
            <p:nvPr/>
          </p:nvSpPr>
          <p:spPr>
            <a:xfrm>
              <a:off x="7794436" y="1301821"/>
              <a:ext cx="748923" cy="769441"/>
            </a:xfrm>
            <a:prstGeom prst="rect">
              <a:avLst/>
            </a:prstGeom>
            <a:solidFill>
              <a:srgbClr val="DF377D"/>
            </a:solidFill>
          </p:spPr>
          <p:txBody>
            <a:bodyPr wrap="none" rtlCol="0">
              <a:spAutoFit/>
            </a:bodyPr>
            <a:lstStyle/>
            <a:p>
              <a:pPr algn="ctr"/>
              <a:r>
                <a:rPr lang="zh-CN" altLang="en-US" sz="4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部</a:t>
              </a:r>
            </a:p>
          </p:txBody>
        </p:sp>
      </p:grpSp>
      <p:sp>
        <p:nvSpPr>
          <p:cNvPr id="21" name="稻壳儿春秋广告/盗版必究        原创来源：http://chn.docer.com/works?userid=199329941#!/work_time"/>
          <p:cNvSpPr txBox="1"/>
          <p:nvPr/>
        </p:nvSpPr>
        <p:spPr>
          <a:xfrm>
            <a:off x="3199130" y="2869565"/>
            <a:ext cx="5574665" cy="829945"/>
          </a:xfrm>
          <a:prstGeom prst="rect">
            <a:avLst/>
          </a:prstGeom>
          <a:noFill/>
        </p:spPr>
        <p:txBody>
          <a:bodyPr wrap="square" rtlCol="0">
            <a:spAutoFit/>
          </a:bodyPr>
          <a:lstStyle/>
          <a:p>
            <a:pPr lvl="0" algn="ctr"/>
            <a:r>
              <a:rPr lang="zh-CN" altLang="en-US" sz="48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图书借还两、三事</a:t>
            </a:r>
            <a:endParaRPr lang="en-US" altLang="zh-CN" sz="48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nvGrpSpPr>
          <p:cNvPr id="19" name="组合 18"/>
          <p:cNvGrpSpPr/>
          <p:nvPr/>
        </p:nvGrpSpPr>
        <p:grpSpPr>
          <a:xfrm>
            <a:off x="3651810" y="3774455"/>
            <a:ext cx="4242940" cy="3009361"/>
            <a:chOff x="1228424" y="3484047"/>
            <a:chExt cx="5035579" cy="3283901"/>
          </a:xfrm>
        </p:grpSpPr>
        <p:pic>
          <p:nvPicPr>
            <p:cNvPr id="20" name="图片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28424" y="5181741"/>
              <a:ext cx="5035579" cy="1586207"/>
            </a:xfrm>
            <a:prstGeom prst="rect">
              <a:avLst/>
            </a:prstGeom>
          </p:spPr>
        </p:pic>
        <p:pic>
          <p:nvPicPr>
            <p:cNvPr id="23" name="图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998288" y="3484047"/>
              <a:ext cx="3121258" cy="2901669"/>
            </a:xfrm>
            <a:prstGeom prst="rect">
              <a:avLst/>
            </a:prstGeom>
          </p:spPr>
        </p:pic>
      </p:grpSp>
      <p:pic>
        <p:nvPicPr>
          <p:cNvPr id="24" name="图片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9590632" y="558069"/>
            <a:ext cx="2601368" cy="147826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CCECFF">
            <a:alpha val="25000"/>
          </a:srgbClr>
        </a:solidFill>
        <a:effectLst/>
      </p:bgPr>
    </p:bg>
    <p:spTree>
      <p:nvGrpSpPr>
        <p:cNvPr id="1" name=""/>
        <p:cNvGrpSpPr/>
        <p:nvPr/>
      </p:nvGrpSpPr>
      <p:grpSpPr>
        <a:xfrm>
          <a:off x="0" y="0"/>
          <a:ext cx="0" cy="0"/>
          <a:chOff x="0" y="0"/>
          <a:chExt cx="0" cy="0"/>
        </a:xfrm>
      </p:grpSpPr>
      <p:pic>
        <p:nvPicPr>
          <p:cNvPr id="47" name="图片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015488" y="355593"/>
            <a:ext cx="2180841" cy="1486086"/>
          </a:xfrm>
          <a:prstGeom prst="rect">
            <a:avLst/>
          </a:prstGeom>
        </p:spPr>
      </p:pic>
      <p:grpSp>
        <p:nvGrpSpPr>
          <p:cNvPr id="24" name="组合 23"/>
          <p:cNvGrpSpPr/>
          <p:nvPr/>
        </p:nvGrpSpPr>
        <p:grpSpPr>
          <a:xfrm>
            <a:off x="4700641" y="-134042"/>
            <a:ext cx="3089571" cy="1600380"/>
            <a:chOff x="543044" y="-172527"/>
            <a:chExt cx="2411528" cy="2155629"/>
          </a:xfrm>
        </p:grpSpPr>
        <p:pic>
          <p:nvPicPr>
            <p:cNvPr id="25" name="图片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3044" y="-172527"/>
              <a:ext cx="2411528" cy="2155629"/>
            </a:xfrm>
            <a:prstGeom prst="rect">
              <a:avLst/>
            </a:prstGeom>
          </p:spPr>
        </p:pic>
        <p:sp>
          <p:nvSpPr>
            <p:cNvPr id="26" name="矩形 25"/>
            <p:cNvSpPr/>
            <p:nvPr/>
          </p:nvSpPr>
          <p:spPr>
            <a:xfrm>
              <a:off x="625673" y="701547"/>
              <a:ext cx="2265021" cy="870574"/>
            </a:xfrm>
            <a:prstGeom prst="rect">
              <a:avLst/>
            </a:prstGeom>
          </p:spPr>
          <p:txBody>
            <a:bodyPr wrap="square">
              <a:spAutoFit/>
            </a:bodyPr>
            <a:lstStyle/>
            <a:p>
              <a:pPr lvl="0" algn="ctr"/>
              <a:r>
                <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1.</a:t>
              </a: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借书流程</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pic>
        <p:nvPicPr>
          <p:cNvPr id="23" name="图片 22"/>
          <p:cNvPicPr>
            <a:picLocks noChangeAspect="1"/>
          </p:cNvPicPr>
          <p:nvPr/>
        </p:nvPicPr>
        <p:blipFill>
          <a:blip r:embed="rId5" cstate="print"/>
          <a:stretch>
            <a:fillRect/>
          </a:stretch>
        </p:blipFill>
        <p:spPr>
          <a:xfrm>
            <a:off x="322546" y="44374"/>
            <a:ext cx="11261908" cy="1283002"/>
          </a:xfrm>
          <a:prstGeom prst="rect">
            <a:avLst/>
          </a:prstGeom>
        </p:spPr>
      </p:pic>
      <p:grpSp>
        <p:nvGrpSpPr>
          <p:cNvPr id="27" name="组合 26"/>
          <p:cNvGrpSpPr/>
          <p:nvPr/>
        </p:nvGrpSpPr>
        <p:grpSpPr>
          <a:xfrm>
            <a:off x="1454311" y="1510445"/>
            <a:ext cx="1179513" cy="2405063"/>
            <a:chOff x="10682288" y="515938"/>
            <a:chExt cx="1179513" cy="2405063"/>
          </a:xfrm>
        </p:grpSpPr>
        <p:sp>
          <p:nvSpPr>
            <p:cNvPr id="29" name="Freeform 5"/>
            <p:cNvSpPr/>
            <p:nvPr/>
          </p:nvSpPr>
          <p:spPr bwMode="auto">
            <a:xfrm>
              <a:off x="10964863" y="2127251"/>
              <a:ext cx="587375" cy="712788"/>
            </a:xfrm>
            <a:custGeom>
              <a:avLst/>
              <a:gdLst>
                <a:gd name="T0" fmla="*/ 314 w 370"/>
                <a:gd name="T1" fmla="*/ 0 h 449"/>
                <a:gd name="T2" fmla="*/ 56 w 370"/>
                <a:gd name="T3" fmla="*/ 0 h 449"/>
                <a:gd name="T4" fmla="*/ 0 w 370"/>
                <a:gd name="T5" fmla="*/ 449 h 449"/>
                <a:gd name="T6" fmla="*/ 119 w 370"/>
                <a:gd name="T7" fmla="*/ 449 h 449"/>
                <a:gd name="T8" fmla="*/ 167 w 370"/>
                <a:gd name="T9" fmla="*/ 92 h 449"/>
                <a:gd name="T10" fmla="*/ 202 w 370"/>
                <a:gd name="T11" fmla="*/ 92 h 449"/>
                <a:gd name="T12" fmla="*/ 250 w 370"/>
                <a:gd name="T13" fmla="*/ 449 h 449"/>
                <a:gd name="T14" fmla="*/ 370 w 370"/>
                <a:gd name="T15" fmla="*/ 449 h 449"/>
                <a:gd name="T16" fmla="*/ 314 w 370"/>
                <a:gd name="T1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0" h="449">
                  <a:moveTo>
                    <a:pt x="314" y="0"/>
                  </a:moveTo>
                  <a:lnTo>
                    <a:pt x="56" y="0"/>
                  </a:lnTo>
                  <a:lnTo>
                    <a:pt x="0" y="449"/>
                  </a:lnTo>
                  <a:lnTo>
                    <a:pt x="119" y="449"/>
                  </a:lnTo>
                  <a:lnTo>
                    <a:pt x="167" y="92"/>
                  </a:lnTo>
                  <a:lnTo>
                    <a:pt x="202" y="92"/>
                  </a:lnTo>
                  <a:lnTo>
                    <a:pt x="250" y="449"/>
                  </a:lnTo>
                  <a:lnTo>
                    <a:pt x="370" y="449"/>
                  </a:lnTo>
                  <a:lnTo>
                    <a:pt x="314" y="0"/>
                  </a:lnTo>
                  <a:close/>
                </a:path>
              </a:pathLst>
            </a:custGeom>
            <a:solidFill>
              <a:srgbClr val="7F57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6"/>
            <p:cNvSpPr/>
            <p:nvPr/>
          </p:nvSpPr>
          <p:spPr bwMode="auto">
            <a:xfrm>
              <a:off x="11350626" y="2767013"/>
              <a:ext cx="227013" cy="153988"/>
            </a:xfrm>
            <a:custGeom>
              <a:avLst/>
              <a:gdLst>
                <a:gd name="T0" fmla="*/ 83 w 99"/>
                <a:gd name="T1" fmla="*/ 66 h 66"/>
                <a:gd name="T2" fmla="*/ 15 w 99"/>
                <a:gd name="T3" fmla="*/ 66 h 66"/>
                <a:gd name="T4" fmla="*/ 0 w 99"/>
                <a:gd name="T5" fmla="*/ 50 h 66"/>
                <a:gd name="T6" fmla="*/ 0 w 99"/>
                <a:gd name="T7" fmla="*/ 49 h 66"/>
                <a:gd name="T8" fmla="*/ 49 w 99"/>
                <a:gd name="T9" fmla="*/ 0 h 66"/>
                <a:gd name="T10" fmla="*/ 50 w 99"/>
                <a:gd name="T11" fmla="*/ 0 h 66"/>
                <a:gd name="T12" fmla="*/ 99 w 99"/>
                <a:gd name="T13" fmla="*/ 49 h 66"/>
                <a:gd name="T14" fmla="*/ 99 w 99"/>
                <a:gd name="T15" fmla="*/ 50 h 66"/>
                <a:gd name="T16" fmla="*/ 83 w 99"/>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66">
                  <a:moveTo>
                    <a:pt x="83" y="66"/>
                  </a:moveTo>
                  <a:cubicBezTo>
                    <a:pt x="15" y="66"/>
                    <a:pt x="15" y="66"/>
                    <a:pt x="15" y="66"/>
                  </a:cubicBezTo>
                  <a:cubicBezTo>
                    <a:pt x="7" y="66"/>
                    <a:pt x="0" y="59"/>
                    <a:pt x="0" y="50"/>
                  </a:cubicBezTo>
                  <a:cubicBezTo>
                    <a:pt x="0" y="49"/>
                    <a:pt x="0" y="49"/>
                    <a:pt x="0" y="49"/>
                  </a:cubicBezTo>
                  <a:cubicBezTo>
                    <a:pt x="0" y="22"/>
                    <a:pt x="22" y="0"/>
                    <a:pt x="49" y="0"/>
                  </a:cubicBezTo>
                  <a:cubicBezTo>
                    <a:pt x="50" y="0"/>
                    <a:pt x="50" y="0"/>
                    <a:pt x="50" y="0"/>
                  </a:cubicBezTo>
                  <a:cubicBezTo>
                    <a:pt x="77" y="0"/>
                    <a:pt x="99" y="22"/>
                    <a:pt x="99" y="49"/>
                  </a:cubicBezTo>
                  <a:cubicBezTo>
                    <a:pt x="99" y="50"/>
                    <a:pt x="99" y="50"/>
                    <a:pt x="99" y="50"/>
                  </a:cubicBezTo>
                  <a:cubicBezTo>
                    <a:pt x="99" y="59"/>
                    <a:pt x="92" y="66"/>
                    <a:pt x="83" y="66"/>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7"/>
            <p:cNvSpPr/>
            <p:nvPr/>
          </p:nvSpPr>
          <p:spPr bwMode="auto">
            <a:xfrm>
              <a:off x="10939463" y="2767013"/>
              <a:ext cx="228600" cy="153988"/>
            </a:xfrm>
            <a:custGeom>
              <a:avLst/>
              <a:gdLst>
                <a:gd name="T0" fmla="*/ 15 w 99"/>
                <a:gd name="T1" fmla="*/ 66 h 66"/>
                <a:gd name="T2" fmla="*/ 83 w 99"/>
                <a:gd name="T3" fmla="*/ 66 h 66"/>
                <a:gd name="T4" fmla="*/ 99 w 99"/>
                <a:gd name="T5" fmla="*/ 50 h 66"/>
                <a:gd name="T6" fmla="*/ 99 w 99"/>
                <a:gd name="T7" fmla="*/ 49 h 66"/>
                <a:gd name="T8" fmla="*/ 50 w 99"/>
                <a:gd name="T9" fmla="*/ 0 h 66"/>
                <a:gd name="T10" fmla="*/ 49 w 99"/>
                <a:gd name="T11" fmla="*/ 0 h 66"/>
                <a:gd name="T12" fmla="*/ 0 w 99"/>
                <a:gd name="T13" fmla="*/ 49 h 66"/>
                <a:gd name="T14" fmla="*/ 0 w 99"/>
                <a:gd name="T15" fmla="*/ 50 h 66"/>
                <a:gd name="T16" fmla="*/ 15 w 99"/>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66">
                  <a:moveTo>
                    <a:pt x="15" y="66"/>
                  </a:moveTo>
                  <a:cubicBezTo>
                    <a:pt x="83" y="66"/>
                    <a:pt x="83" y="66"/>
                    <a:pt x="83" y="66"/>
                  </a:cubicBezTo>
                  <a:cubicBezTo>
                    <a:pt x="92" y="66"/>
                    <a:pt x="99" y="59"/>
                    <a:pt x="99" y="50"/>
                  </a:cubicBezTo>
                  <a:cubicBezTo>
                    <a:pt x="99" y="49"/>
                    <a:pt x="99" y="49"/>
                    <a:pt x="99" y="49"/>
                  </a:cubicBezTo>
                  <a:cubicBezTo>
                    <a:pt x="99" y="22"/>
                    <a:pt x="77" y="0"/>
                    <a:pt x="50" y="0"/>
                  </a:cubicBezTo>
                  <a:cubicBezTo>
                    <a:pt x="49" y="0"/>
                    <a:pt x="49" y="0"/>
                    <a:pt x="49" y="0"/>
                  </a:cubicBezTo>
                  <a:cubicBezTo>
                    <a:pt x="22" y="0"/>
                    <a:pt x="0" y="22"/>
                    <a:pt x="0" y="49"/>
                  </a:cubicBezTo>
                  <a:cubicBezTo>
                    <a:pt x="0" y="50"/>
                    <a:pt x="0" y="50"/>
                    <a:pt x="0" y="50"/>
                  </a:cubicBezTo>
                  <a:cubicBezTo>
                    <a:pt x="0" y="59"/>
                    <a:pt x="7" y="66"/>
                    <a:pt x="15" y="66"/>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8"/>
            <p:cNvSpPr/>
            <p:nvPr/>
          </p:nvSpPr>
          <p:spPr bwMode="auto">
            <a:xfrm>
              <a:off x="10914063" y="1993901"/>
              <a:ext cx="163513" cy="320675"/>
            </a:xfrm>
            <a:custGeom>
              <a:avLst/>
              <a:gdLst>
                <a:gd name="T0" fmla="*/ 14 w 71"/>
                <a:gd name="T1" fmla="*/ 0 h 139"/>
                <a:gd name="T2" fmla="*/ 12 w 71"/>
                <a:gd name="T3" fmla="*/ 82 h 139"/>
                <a:gd name="T4" fmla="*/ 54 w 71"/>
                <a:gd name="T5" fmla="*/ 133 h 139"/>
                <a:gd name="T6" fmla="*/ 45 w 71"/>
                <a:gd name="T7" fmla="*/ 87 h 139"/>
                <a:gd name="T8" fmla="*/ 55 w 71"/>
                <a:gd name="T9" fmla="*/ 86 h 139"/>
                <a:gd name="T10" fmla="*/ 54 w 71"/>
                <a:gd name="T11" fmla="*/ 26 h 139"/>
                <a:gd name="T12" fmla="*/ 14 w 71"/>
                <a:gd name="T13" fmla="*/ 0 h 139"/>
              </a:gdLst>
              <a:ahLst/>
              <a:cxnLst>
                <a:cxn ang="0">
                  <a:pos x="T0" y="T1"/>
                </a:cxn>
                <a:cxn ang="0">
                  <a:pos x="T2" y="T3"/>
                </a:cxn>
                <a:cxn ang="0">
                  <a:pos x="T4" y="T5"/>
                </a:cxn>
                <a:cxn ang="0">
                  <a:pos x="T6" y="T7"/>
                </a:cxn>
                <a:cxn ang="0">
                  <a:pos x="T8" y="T9"/>
                </a:cxn>
                <a:cxn ang="0">
                  <a:pos x="T10" y="T11"/>
                </a:cxn>
                <a:cxn ang="0">
                  <a:pos x="T12" y="T13"/>
                </a:cxn>
              </a:cxnLst>
              <a:rect l="0" t="0" r="r" b="b"/>
              <a:pathLst>
                <a:path w="71" h="139">
                  <a:moveTo>
                    <a:pt x="14" y="0"/>
                  </a:moveTo>
                  <a:cubicBezTo>
                    <a:pt x="14" y="0"/>
                    <a:pt x="0" y="46"/>
                    <a:pt x="12" y="82"/>
                  </a:cubicBezTo>
                  <a:cubicBezTo>
                    <a:pt x="23" y="118"/>
                    <a:pt x="37" y="139"/>
                    <a:pt x="54" y="133"/>
                  </a:cubicBezTo>
                  <a:cubicBezTo>
                    <a:pt x="71" y="128"/>
                    <a:pt x="46" y="90"/>
                    <a:pt x="45" y="87"/>
                  </a:cubicBezTo>
                  <a:cubicBezTo>
                    <a:pt x="45" y="87"/>
                    <a:pt x="52" y="92"/>
                    <a:pt x="55" y="86"/>
                  </a:cubicBezTo>
                  <a:cubicBezTo>
                    <a:pt x="58" y="80"/>
                    <a:pt x="60" y="54"/>
                    <a:pt x="54" y="26"/>
                  </a:cubicBezTo>
                  <a:lnTo>
                    <a:pt x="14" y="0"/>
                  </a:ln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9"/>
            <p:cNvSpPr/>
            <p:nvPr/>
          </p:nvSpPr>
          <p:spPr bwMode="auto">
            <a:xfrm>
              <a:off x="10980738" y="2146301"/>
              <a:ext cx="49213" cy="71438"/>
            </a:xfrm>
            <a:custGeom>
              <a:avLst/>
              <a:gdLst>
                <a:gd name="T0" fmla="*/ 21 w 21"/>
                <a:gd name="T1" fmla="*/ 31 h 31"/>
                <a:gd name="T2" fmla="*/ 16 w 21"/>
                <a:gd name="T3" fmla="*/ 21 h 31"/>
                <a:gd name="T4" fmla="*/ 6 w 21"/>
                <a:gd name="T5" fmla="*/ 0 h 31"/>
                <a:gd name="T6" fmla="*/ 21 w 21"/>
                <a:gd name="T7" fmla="*/ 31 h 31"/>
              </a:gdLst>
              <a:ahLst/>
              <a:cxnLst>
                <a:cxn ang="0">
                  <a:pos x="T0" y="T1"/>
                </a:cxn>
                <a:cxn ang="0">
                  <a:pos x="T2" y="T3"/>
                </a:cxn>
                <a:cxn ang="0">
                  <a:pos x="T4" y="T5"/>
                </a:cxn>
                <a:cxn ang="0">
                  <a:pos x="T6" y="T7"/>
                </a:cxn>
              </a:cxnLst>
              <a:rect l="0" t="0" r="r" b="b"/>
              <a:pathLst>
                <a:path w="21" h="31">
                  <a:moveTo>
                    <a:pt x="21" y="31"/>
                  </a:moveTo>
                  <a:cubicBezTo>
                    <a:pt x="19" y="25"/>
                    <a:pt x="16" y="22"/>
                    <a:pt x="16" y="21"/>
                  </a:cubicBezTo>
                  <a:cubicBezTo>
                    <a:pt x="16" y="21"/>
                    <a:pt x="8" y="17"/>
                    <a:pt x="6" y="0"/>
                  </a:cubicBezTo>
                  <a:cubicBezTo>
                    <a:pt x="6" y="0"/>
                    <a:pt x="0" y="25"/>
                    <a:pt x="21" y="31"/>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0"/>
            <p:cNvSpPr/>
            <p:nvPr/>
          </p:nvSpPr>
          <p:spPr bwMode="auto">
            <a:xfrm>
              <a:off x="10928351" y="1519238"/>
              <a:ext cx="193675" cy="557213"/>
            </a:xfrm>
            <a:custGeom>
              <a:avLst/>
              <a:gdLst>
                <a:gd name="T0" fmla="*/ 72 w 84"/>
                <a:gd name="T1" fmla="*/ 0 h 241"/>
                <a:gd name="T2" fmla="*/ 3 w 84"/>
                <a:gd name="T3" fmla="*/ 210 h 241"/>
                <a:gd name="T4" fmla="*/ 60 w 84"/>
                <a:gd name="T5" fmla="*/ 240 h 241"/>
                <a:gd name="T6" fmla="*/ 84 w 84"/>
                <a:gd name="T7" fmla="*/ 15 h 241"/>
                <a:gd name="T8" fmla="*/ 72 w 84"/>
                <a:gd name="T9" fmla="*/ 0 h 241"/>
              </a:gdLst>
              <a:ahLst/>
              <a:cxnLst>
                <a:cxn ang="0">
                  <a:pos x="T0" y="T1"/>
                </a:cxn>
                <a:cxn ang="0">
                  <a:pos x="T2" y="T3"/>
                </a:cxn>
                <a:cxn ang="0">
                  <a:pos x="T4" y="T5"/>
                </a:cxn>
                <a:cxn ang="0">
                  <a:pos x="T6" y="T7"/>
                </a:cxn>
                <a:cxn ang="0">
                  <a:pos x="T8" y="T9"/>
                </a:cxn>
              </a:cxnLst>
              <a:rect l="0" t="0" r="r" b="b"/>
              <a:pathLst>
                <a:path w="84" h="241">
                  <a:moveTo>
                    <a:pt x="72" y="0"/>
                  </a:moveTo>
                  <a:cubicBezTo>
                    <a:pt x="72" y="0"/>
                    <a:pt x="0" y="152"/>
                    <a:pt x="3" y="210"/>
                  </a:cubicBezTo>
                  <a:cubicBezTo>
                    <a:pt x="3" y="221"/>
                    <a:pt x="49" y="241"/>
                    <a:pt x="60" y="240"/>
                  </a:cubicBezTo>
                  <a:cubicBezTo>
                    <a:pt x="84" y="15"/>
                    <a:pt x="84" y="15"/>
                    <a:pt x="84" y="15"/>
                  </a:cubicBezTo>
                  <a:lnTo>
                    <a:pt x="72" y="0"/>
                  </a:lnTo>
                  <a:close/>
                </a:path>
              </a:pathLst>
            </a:custGeom>
            <a:solidFill>
              <a:srgbClr val="F4EF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1"/>
            <p:cNvSpPr/>
            <p:nvPr/>
          </p:nvSpPr>
          <p:spPr bwMode="auto">
            <a:xfrm>
              <a:off x="11520488" y="1301751"/>
              <a:ext cx="187325" cy="206375"/>
            </a:xfrm>
            <a:custGeom>
              <a:avLst/>
              <a:gdLst>
                <a:gd name="T0" fmla="*/ 66 w 81"/>
                <a:gd name="T1" fmla="*/ 66 h 89"/>
                <a:gd name="T2" fmla="*/ 69 w 81"/>
                <a:gd name="T3" fmla="*/ 0 h 89"/>
                <a:gd name="T4" fmla="*/ 0 w 81"/>
                <a:gd name="T5" fmla="*/ 66 h 89"/>
                <a:gd name="T6" fmla="*/ 8 w 81"/>
                <a:gd name="T7" fmla="*/ 89 h 89"/>
                <a:gd name="T8" fmla="*/ 66 w 81"/>
                <a:gd name="T9" fmla="*/ 66 h 89"/>
              </a:gdLst>
              <a:ahLst/>
              <a:cxnLst>
                <a:cxn ang="0">
                  <a:pos x="T0" y="T1"/>
                </a:cxn>
                <a:cxn ang="0">
                  <a:pos x="T2" y="T3"/>
                </a:cxn>
                <a:cxn ang="0">
                  <a:pos x="T4" y="T5"/>
                </a:cxn>
                <a:cxn ang="0">
                  <a:pos x="T6" y="T7"/>
                </a:cxn>
                <a:cxn ang="0">
                  <a:pos x="T8" y="T9"/>
                </a:cxn>
              </a:cxnLst>
              <a:rect l="0" t="0" r="r" b="b"/>
              <a:pathLst>
                <a:path w="81" h="89">
                  <a:moveTo>
                    <a:pt x="66" y="66"/>
                  </a:moveTo>
                  <a:cubicBezTo>
                    <a:pt x="66" y="66"/>
                    <a:pt x="81" y="44"/>
                    <a:pt x="69" y="0"/>
                  </a:cubicBezTo>
                  <a:cubicBezTo>
                    <a:pt x="0" y="66"/>
                    <a:pt x="0" y="66"/>
                    <a:pt x="0" y="66"/>
                  </a:cubicBezTo>
                  <a:cubicBezTo>
                    <a:pt x="8" y="89"/>
                    <a:pt x="8" y="89"/>
                    <a:pt x="8" y="89"/>
                  </a:cubicBezTo>
                  <a:lnTo>
                    <a:pt x="66" y="66"/>
                  </a:ln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2"/>
            <p:cNvSpPr/>
            <p:nvPr/>
          </p:nvSpPr>
          <p:spPr bwMode="auto">
            <a:xfrm>
              <a:off x="11530013" y="1322388"/>
              <a:ext cx="161925" cy="157163"/>
            </a:xfrm>
            <a:custGeom>
              <a:avLst/>
              <a:gdLst>
                <a:gd name="T0" fmla="*/ 0 w 70"/>
                <a:gd name="T1" fmla="*/ 68 h 68"/>
                <a:gd name="T2" fmla="*/ 0 w 70"/>
                <a:gd name="T3" fmla="*/ 68 h 68"/>
                <a:gd name="T4" fmla="*/ 70 w 70"/>
                <a:gd name="T5" fmla="*/ 16 h 68"/>
                <a:gd name="T6" fmla="*/ 67 w 70"/>
                <a:gd name="T7" fmla="*/ 0 h 68"/>
                <a:gd name="T8" fmla="*/ 0 w 70"/>
                <a:gd name="T9" fmla="*/ 68 h 68"/>
              </a:gdLst>
              <a:ahLst/>
              <a:cxnLst>
                <a:cxn ang="0">
                  <a:pos x="T0" y="T1"/>
                </a:cxn>
                <a:cxn ang="0">
                  <a:pos x="T2" y="T3"/>
                </a:cxn>
                <a:cxn ang="0">
                  <a:pos x="T4" y="T5"/>
                </a:cxn>
                <a:cxn ang="0">
                  <a:pos x="T6" y="T7"/>
                </a:cxn>
                <a:cxn ang="0">
                  <a:pos x="T8" y="T9"/>
                </a:cxn>
              </a:cxnLst>
              <a:rect l="0" t="0" r="r" b="b"/>
              <a:pathLst>
                <a:path w="70" h="68">
                  <a:moveTo>
                    <a:pt x="0" y="68"/>
                  </a:moveTo>
                  <a:cubicBezTo>
                    <a:pt x="0" y="68"/>
                    <a:pt x="0" y="68"/>
                    <a:pt x="0" y="68"/>
                  </a:cubicBezTo>
                  <a:cubicBezTo>
                    <a:pt x="32" y="56"/>
                    <a:pt x="58" y="30"/>
                    <a:pt x="70" y="16"/>
                  </a:cubicBezTo>
                  <a:cubicBezTo>
                    <a:pt x="69" y="11"/>
                    <a:pt x="69" y="6"/>
                    <a:pt x="67" y="0"/>
                  </a:cubicBezTo>
                  <a:lnTo>
                    <a:pt x="0" y="68"/>
                  </a:ln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3"/>
            <p:cNvSpPr/>
            <p:nvPr/>
          </p:nvSpPr>
          <p:spPr bwMode="auto">
            <a:xfrm>
              <a:off x="11407776" y="1444626"/>
              <a:ext cx="290513" cy="409575"/>
            </a:xfrm>
            <a:custGeom>
              <a:avLst/>
              <a:gdLst>
                <a:gd name="T0" fmla="*/ 0 w 126"/>
                <a:gd name="T1" fmla="*/ 34 h 177"/>
                <a:gd name="T2" fmla="*/ 61 w 126"/>
                <a:gd name="T3" fmla="*/ 86 h 177"/>
                <a:gd name="T4" fmla="*/ 52 w 126"/>
                <a:gd name="T5" fmla="*/ 18 h 177"/>
                <a:gd name="T6" fmla="*/ 118 w 126"/>
                <a:gd name="T7" fmla="*/ 0 h 177"/>
                <a:gd name="T8" fmla="*/ 114 w 126"/>
                <a:gd name="T9" fmla="*/ 167 h 177"/>
                <a:gd name="T10" fmla="*/ 2 w 126"/>
                <a:gd name="T11" fmla="*/ 117 h 177"/>
                <a:gd name="T12" fmla="*/ 0 w 126"/>
                <a:gd name="T13" fmla="*/ 34 h 177"/>
              </a:gdLst>
              <a:ahLst/>
              <a:cxnLst>
                <a:cxn ang="0">
                  <a:pos x="T0" y="T1"/>
                </a:cxn>
                <a:cxn ang="0">
                  <a:pos x="T2" y="T3"/>
                </a:cxn>
                <a:cxn ang="0">
                  <a:pos x="T4" y="T5"/>
                </a:cxn>
                <a:cxn ang="0">
                  <a:pos x="T6" y="T7"/>
                </a:cxn>
                <a:cxn ang="0">
                  <a:pos x="T8" y="T9"/>
                </a:cxn>
                <a:cxn ang="0">
                  <a:pos x="T10" y="T11"/>
                </a:cxn>
                <a:cxn ang="0">
                  <a:pos x="T12" y="T13"/>
                </a:cxn>
              </a:cxnLst>
              <a:rect l="0" t="0" r="r" b="b"/>
              <a:pathLst>
                <a:path w="126" h="177">
                  <a:moveTo>
                    <a:pt x="0" y="34"/>
                  </a:moveTo>
                  <a:cubicBezTo>
                    <a:pt x="61" y="86"/>
                    <a:pt x="61" y="86"/>
                    <a:pt x="61" y="86"/>
                  </a:cubicBezTo>
                  <a:cubicBezTo>
                    <a:pt x="52" y="18"/>
                    <a:pt x="52" y="18"/>
                    <a:pt x="52" y="18"/>
                  </a:cubicBezTo>
                  <a:cubicBezTo>
                    <a:pt x="118" y="0"/>
                    <a:pt x="118" y="0"/>
                    <a:pt x="118" y="0"/>
                  </a:cubicBezTo>
                  <a:cubicBezTo>
                    <a:pt x="118" y="0"/>
                    <a:pt x="126" y="157"/>
                    <a:pt x="114" y="167"/>
                  </a:cubicBezTo>
                  <a:cubicBezTo>
                    <a:pt x="102" y="177"/>
                    <a:pt x="2" y="117"/>
                    <a:pt x="2" y="117"/>
                  </a:cubicBezTo>
                  <a:lnTo>
                    <a:pt x="0" y="34"/>
                  </a:lnTo>
                  <a:close/>
                </a:path>
              </a:pathLst>
            </a:custGeom>
            <a:solidFill>
              <a:srgbClr val="F4EF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Rectangle 14"/>
            <p:cNvSpPr>
              <a:spLocks noChangeArrowheads="1"/>
            </p:cNvSpPr>
            <p:nvPr/>
          </p:nvSpPr>
          <p:spPr bwMode="auto">
            <a:xfrm>
              <a:off x="11117263" y="1487488"/>
              <a:ext cx="276225" cy="258763"/>
            </a:xfrm>
            <a:prstGeom prst="rect">
              <a:avLst/>
            </a:prstGeom>
            <a:solidFill>
              <a:srgbClr val="F4EF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Rectangle 15"/>
            <p:cNvSpPr>
              <a:spLocks noChangeArrowheads="1"/>
            </p:cNvSpPr>
            <p:nvPr/>
          </p:nvSpPr>
          <p:spPr bwMode="auto">
            <a:xfrm>
              <a:off x="11229976" y="1530351"/>
              <a:ext cx="52388" cy="65088"/>
            </a:xfrm>
            <a:prstGeom prst="rect">
              <a:avLst/>
            </a:prstGeom>
            <a:solidFill>
              <a:srgbClr val="3A33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Freeform 16"/>
            <p:cNvSpPr/>
            <p:nvPr/>
          </p:nvSpPr>
          <p:spPr bwMode="auto">
            <a:xfrm>
              <a:off x="11149013" y="1589088"/>
              <a:ext cx="227013" cy="461963"/>
            </a:xfrm>
            <a:custGeom>
              <a:avLst/>
              <a:gdLst>
                <a:gd name="T0" fmla="*/ 57 w 143"/>
                <a:gd name="T1" fmla="*/ 0 h 291"/>
                <a:gd name="T2" fmla="*/ 0 w 143"/>
                <a:gd name="T3" fmla="*/ 231 h 291"/>
                <a:gd name="T4" fmla="*/ 73 w 143"/>
                <a:gd name="T5" fmla="*/ 291 h 291"/>
                <a:gd name="T6" fmla="*/ 143 w 143"/>
                <a:gd name="T7" fmla="*/ 230 h 291"/>
                <a:gd name="T8" fmla="*/ 77 w 143"/>
                <a:gd name="T9" fmla="*/ 0 h 291"/>
                <a:gd name="T10" fmla="*/ 57 w 143"/>
                <a:gd name="T11" fmla="*/ 0 h 291"/>
              </a:gdLst>
              <a:ahLst/>
              <a:cxnLst>
                <a:cxn ang="0">
                  <a:pos x="T0" y="T1"/>
                </a:cxn>
                <a:cxn ang="0">
                  <a:pos x="T2" y="T3"/>
                </a:cxn>
                <a:cxn ang="0">
                  <a:pos x="T4" y="T5"/>
                </a:cxn>
                <a:cxn ang="0">
                  <a:pos x="T6" y="T7"/>
                </a:cxn>
                <a:cxn ang="0">
                  <a:pos x="T8" y="T9"/>
                </a:cxn>
                <a:cxn ang="0">
                  <a:pos x="T10" y="T11"/>
                </a:cxn>
              </a:cxnLst>
              <a:rect l="0" t="0" r="r" b="b"/>
              <a:pathLst>
                <a:path w="143" h="291">
                  <a:moveTo>
                    <a:pt x="57" y="0"/>
                  </a:moveTo>
                  <a:lnTo>
                    <a:pt x="0" y="231"/>
                  </a:lnTo>
                  <a:lnTo>
                    <a:pt x="73" y="291"/>
                  </a:lnTo>
                  <a:lnTo>
                    <a:pt x="143" y="230"/>
                  </a:lnTo>
                  <a:lnTo>
                    <a:pt x="77" y="0"/>
                  </a:lnTo>
                  <a:lnTo>
                    <a:pt x="57" y="0"/>
                  </a:ln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7"/>
            <p:cNvSpPr/>
            <p:nvPr/>
          </p:nvSpPr>
          <p:spPr bwMode="auto">
            <a:xfrm>
              <a:off x="11109326" y="1514476"/>
              <a:ext cx="292100" cy="134938"/>
            </a:xfrm>
            <a:custGeom>
              <a:avLst/>
              <a:gdLst>
                <a:gd name="T0" fmla="*/ 0 w 184"/>
                <a:gd name="T1" fmla="*/ 0 h 85"/>
                <a:gd name="T2" fmla="*/ 0 w 184"/>
                <a:gd name="T3" fmla="*/ 85 h 85"/>
                <a:gd name="T4" fmla="*/ 93 w 184"/>
                <a:gd name="T5" fmla="*/ 31 h 85"/>
                <a:gd name="T6" fmla="*/ 181 w 184"/>
                <a:gd name="T7" fmla="*/ 85 h 85"/>
                <a:gd name="T8" fmla="*/ 184 w 184"/>
                <a:gd name="T9" fmla="*/ 0 h 85"/>
                <a:gd name="T10" fmla="*/ 0 w 184"/>
                <a:gd name="T11" fmla="*/ 0 h 85"/>
              </a:gdLst>
              <a:ahLst/>
              <a:cxnLst>
                <a:cxn ang="0">
                  <a:pos x="T0" y="T1"/>
                </a:cxn>
                <a:cxn ang="0">
                  <a:pos x="T2" y="T3"/>
                </a:cxn>
                <a:cxn ang="0">
                  <a:pos x="T4" y="T5"/>
                </a:cxn>
                <a:cxn ang="0">
                  <a:pos x="T6" y="T7"/>
                </a:cxn>
                <a:cxn ang="0">
                  <a:pos x="T8" y="T9"/>
                </a:cxn>
                <a:cxn ang="0">
                  <a:pos x="T10" y="T11"/>
                </a:cxn>
              </a:cxnLst>
              <a:rect l="0" t="0" r="r" b="b"/>
              <a:pathLst>
                <a:path w="184" h="85">
                  <a:moveTo>
                    <a:pt x="0" y="0"/>
                  </a:moveTo>
                  <a:lnTo>
                    <a:pt x="0" y="85"/>
                  </a:lnTo>
                  <a:lnTo>
                    <a:pt x="93" y="31"/>
                  </a:lnTo>
                  <a:lnTo>
                    <a:pt x="181" y="85"/>
                  </a:lnTo>
                  <a:lnTo>
                    <a:pt x="184" y="0"/>
                  </a:lnTo>
                  <a:lnTo>
                    <a:pt x="0" y="0"/>
                  </a:lnTo>
                  <a:close/>
                </a:path>
              </a:pathLst>
            </a:custGeom>
            <a:solidFill>
              <a:srgbClr val="E2DC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8"/>
            <p:cNvSpPr/>
            <p:nvPr/>
          </p:nvSpPr>
          <p:spPr bwMode="auto">
            <a:xfrm>
              <a:off x="11036301" y="1498601"/>
              <a:ext cx="444500" cy="649288"/>
            </a:xfrm>
            <a:custGeom>
              <a:avLst/>
              <a:gdLst>
                <a:gd name="T0" fmla="*/ 163 w 193"/>
                <a:gd name="T1" fmla="*/ 0 h 281"/>
                <a:gd name="T2" fmla="*/ 133 w 193"/>
                <a:gd name="T3" fmla="*/ 0 h 281"/>
                <a:gd name="T4" fmla="*/ 135 w 193"/>
                <a:gd name="T5" fmla="*/ 10 h 281"/>
                <a:gd name="T6" fmla="*/ 135 w 193"/>
                <a:gd name="T7" fmla="*/ 37 h 281"/>
                <a:gd name="T8" fmla="*/ 95 w 193"/>
                <a:gd name="T9" fmla="*/ 77 h 281"/>
                <a:gd name="T10" fmla="*/ 94 w 193"/>
                <a:gd name="T11" fmla="*/ 77 h 281"/>
                <a:gd name="T12" fmla="*/ 54 w 193"/>
                <a:gd name="T13" fmla="*/ 37 h 281"/>
                <a:gd name="T14" fmla="*/ 54 w 193"/>
                <a:gd name="T15" fmla="*/ 10 h 281"/>
                <a:gd name="T16" fmla="*/ 56 w 193"/>
                <a:gd name="T17" fmla="*/ 0 h 281"/>
                <a:gd name="T18" fmla="*/ 25 w 193"/>
                <a:gd name="T19" fmla="*/ 0 h 281"/>
                <a:gd name="T20" fmla="*/ 1 w 193"/>
                <a:gd name="T21" fmla="*/ 265 h 281"/>
                <a:gd name="T22" fmla="*/ 15 w 193"/>
                <a:gd name="T23" fmla="*/ 281 h 281"/>
                <a:gd name="T24" fmla="*/ 177 w 193"/>
                <a:gd name="T25" fmla="*/ 281 h 281"/>
                <a:gd name="T26" fmla="*/ 192 w 193"/>
                <a:gd name="T27" fmla="*/ 265 h 281"/>
                <a:gd name="T28" fmla="*/ 163 w 193"/>
                <a:gd name="T29"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3" h="281">
                  <a:moveTo>
                    <a:pt x="163" y="0"/>
                  </a:moveTo>
                  <a:cubicBezTo>
                    <a:pt x="133" y="0"/>
                    <a:pt x="133" y="0"/>
                    <a:pt x="133" y="0"/>
                  </a:cubicBezTo>
                  <a:cubicBezTo>
                    <a:pt x="134" y="3"/>
                    <a:pt x="135" y="7"/>
                    <a:pt x="135" y="10"/>
                  </a:cubicBezTo>
                  <a:cubicBezTo>
                    <a:pt x="135" y="37"/>
                    <a:pt x="135" y="37"/>
                    <a:pt x="135" y="37"/>
                  </a:cubicBezTo>
                  <a:cubicBezTo>
                    <a:pt x="135" y="59"/>
                    <a:pt x="117" y="77"/>
                    <a:pt x="95" y="77"/>
                  </a:cubicBezTo>
                  <a:cubicBezTo>
                    <a:pt x="94" y="77"/>
                    <a:pt x="94" y="77"/>
                    <a:pt x="94" y="77"/>
                  </a:cubicBezTo>
                  <a:cubicBezTo>
                    <a:pt x="72" y="77"/>
                    <a:pt x="54" y="59"/>
                    <a:pt x="54" y="37"/>
                  </a:cubicBezTo>
                  <a:cubicBezTo>
                    <a:pt x="54" y="10"/>
                    <a:pt x="54" y="10"/>
                    <a:pt x="54" y="10"/>
                  </a:cubicBezTo>
                  <a:cubicBezTo>
                    <a:pt x="54" y="7"/>
                    <a:pt x="55" y="3"/>
                    <a:pt x="56" y="0"/>
                  </a:cubicBezTo>
                  <a:cubicBezTo>
                    <a:pt x="25" y="0"/>
                    <a:pt x="25" y="0"/>
                    <a:pt x="25" y="0"/>
                  </a:cubicBezTo>
                  <a:cubicBezTo>
                    <a:pt x="1" y="265"/>
                    <a:pt x="1" y="265"/>
                    <a:pt x="1" y="265"/>
                  </a:cubicBezTo>
                  <a:cubicBezTo>
                    <a:pt x="0" y="274"/>
                    <a:pt x="7" y="281"/>
                    <a:pt x="15" y="281"/>
                  </a:cubicBezTo>
                  <a:cubicBezTo>
                    <a:pt x="177" y="281"/>
                    <a:pt x="177" y="281"/>
                    <a:pt x="177" y="281"/>
                  </a:cubicBezTo>
                  <a:cubicBezTo>
                    <a:pt x="186" y="281"/>
                    <a:pt x="193" y="274"/>
                    <a:pt x="192" y="265"/>
                  </a:cubicBezTo>
                  <a:lnTo>
                    <a:pt x="163" y="0"/>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9"/>
            <p:cNvSpPr/>
            <p:nvPr/>
          </p:nvSpPr>
          <p:spPr bwMode="auto">
            <a:xfrm>
              <a:off x="10682288" y="515938"/>
              <a:ext cx="1179513" cy="612775"/>
            </a:xfrm>
            <a:custGeom>
              <a:avLst/>
              <a:gdLst>
                <a:gd name="T0" fmla="*/ 55 w 511"/>
                <a:gd name="T1" fmla="*/ 262 h 265"/>
                <a:gd name="T2" fmla="*/ 256 w 511"/>
                <a:gd name="T3" fmla="*/ 0 h 265"/>
                <a:gd name="T4" fmla="*/ 446 w 511"/>
                <a:gd name="T5" fmla="*/ 265 h 265"/>
                <a:gd name="T6" fmla="*/ 55 w 511"/>
                <a:gd name="T7" fmla="*/ 262 h 265"/>
              </a:gdLst>
              <a:ahLst/>
              <a:cxnLst>
                <a:cxn ang="0">
                  <a:pos x="T0" y="T1"/>
                </a:cxn>
                <a:cxn ang="0">
                  <a:pos x="T2" y="T3"/>
                </a:cxn>
                <a:cxn ang="0">
                  <a:pos x="T4" y="T5"/>
                </a:cxn>
                <a:cxn ang="0">
                  <a:pos x="T6" y="T7"/>
                </a:cxn>
              </a:cxnLst>
              <a:rect l="0" t="0" r="r" b="b"/>
              <a:pathLst>
                <a:path w="511" h="265">
                  <a:moveTo>
                    <a:pt x="55" y="262"/>
                  </a:moveTo>
                  <a:cubicBezTo>
                    <a:pt x="55" y="262"/>
                    <a:pt x="0" y="0"/>
                    <a:pt x="256" y="0"/>
                  </a:cubicBezTo>
                  <a:cubicBezTo>
                    <a:pt x="511" y="0"/>
                    <a:pt x="446" y="265"/>
                    <a:pt x="446" y="265"/>
                  </a:cubicBezTo>
                  <a:lnTo>
                    <a:pt x="55" y="262"/>
                  </a:lnTo>
                  <a:close/>
                </a:path>
              </a:pathLst>
            </a:custGeom>
            <a:solidFill>
              <a:srgbClr val="4C45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0"/>
            <p:cNvSpPr/>
            <p:nvPr/>
          </p:nvSpPr>
          <p:spPr bwMode="auto">
            <a:xfrm>
              <a:off x="10752138" y="1079501"/>
              <a:ext cx="153988" cy="287338"/>
            </a:xfrm>
            <a:custGeom>
              <a:avLst/>
              <a:gdLst>
                <a:gd name="T0" fmla="*/ 67 w 67"/>
                <a:gd name="T1" fmla="*/ 18 h 124"/>
                <a:gd name="T2" fmla="*/ 24 w 67"/>
                <a:gd name="T3" fmla="*/ 12 h 124"/>
                <a:gd name="T4" fmla="*/ 57 w 67"/>
                <a:gd name="T5" fmla="*/ 124 h 124"/>
                <a:gd name="T6" fmla="*/ 67 w 67"/>
                <a:gd name="T7" fmla="*/ 18 h 124"/>
              </a:gdLst>
              <a:ahLst/>
              <a:cxnLst>
                <a:cxn ang="0">
                  <a:pos x="T0" y="T1"/>
                </a:cxn>
                <a:cxn ang="0">
                  <a:pos x="T2" y="T3"/>
                </a:cxn>
                <a:cxn ang="0">
                  <a:pos x="T4" y="T5"/>
                </a:cxn>
                <a:cxn ang="0">
                  <a:pos x="T6" y="T7"/>
                </a:cxn>
              </a:cxnLst>
              <a:rect l="0" t="0" r="r" b="b"/>
              <a:pathLst>
                <a:path w="67" h="124">
                  <a:moveTo>
                    <a:pt x="67" y="18"/>
                  </a:moveTo>
                  <a:cubicBezTo>
                    <a:pt x="67" y="18"/>
                    <a:pt x="43" y="0"/>
                    <a:pt x="24" y="12"/>
                  </a:cubicBezTo>
                  <a:cubicBezTo>
                    <a:pt x="0" y="27"/>
                    <a:pt x="28" y="93"/>
                    <a:pt x="57" y="124"/>
                  </a:cubicBezTo>
                  <a:lnTo>
                    <a:pt x="67" y="18"/>
                  </a:lnTo>
                  <a:close/>
                </a:path>
              </a:pathLst>
            </a:custGeom>
            <a:solidFill>
              <a:srgbClr val="F4D3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1"/>
            <p:cNvSpPr/>
            <p:nvPr/>
          </p:nvSpPr>
          <p:spPr bwMode="auto">
            <a:xfrm>
              <a:off x="11628438" y="1079501"/>
              <a:ext cx="152400" cy="287338"/>
            </a:xfrm>
            <a:custGeom>
              <a:avLst/>
              <a:gdLst>
                <a:gd name="T0" fmla="*/ 0 w 66"/>
                <a:gd name="T1" fmla="*/ 18 h 124"/>
                <a:gd name="T2" fmla="*/ 43 w 66"/>
                <a:gd name="T3" fmla="*/ 12 h 124"/>
                <a:gd name="T4" fmla="*/ 10 w 66"/>
                <a:gd name="T5" fmla="*/ 124 h 124"/>
                <a:gd name="T6" fmla="*/ 0 w 66"/>
                <a:gd name="T7" fmla="*/ 18 h 124"/>
              </a:gdLst>
              <a:ahLst/>
              <a:cxnLst>
                <a:cxn ang="0">
                  <a:pos x="T0" y="T1"/>
                </a:cxn>
                <a:cxn ang="0">
                  <a:pos x="T2" y="T3"/>
                </a:cxn>
                <a:cxn ang="0">
                  <a:pos x="T4" y="T5"/>
                </a:cxn>
                <a:cxn ang="0">
                  <a:pos x="T6" y="T7"/>
                </a:cxn>
              </a:cxnLst>
              <a:rect l="0" t="0" r="r" b="b"/>
              <a:pathLst>
                <a:path w="66" h="124">
                  <a:moveTo>
                    <a:pt x="0" y="18"/>
                  </a:moveTo>
                  <a:cubicBezTo>
                    <a:pt x="0" y="18"/>
                    <a:pt x="24" y="0"/>
                    <a:pt x="43" y="12"/>
                  </a:cubicBezTo>
                  <a:cubicBezTo>
                    <a:pt x="66" y="27"/>
                    <a:pt x="38" y="93"/>
                    <a:pt x="10" y="124"/>
                  </a:cubicBezTo>
                  <a:lnTo>
                    <a:pt x="0" y="18"/>
                  </a:lnTo>
                  <a:close/>
                </a:path>
              </a:pathLst>
            </a:custGeom>
            <a:solidFill>
              <a:srgbClr val="F4D3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22"/>
            <p:cNvSpPr/>
            <p:nvPr/>
          </p:nvSpPr>
          <p:spPr bwMode="auto">
            <a:xfrm>
              <a:off x="10883901" y="815976"/>
              <a:ext cx="768350" cy="733425"/>
            </a:xfrm>
            <a:custGeom>
              <a:avLst/>
              <a:gdLst>
                <a:gd name="T0" fmla="*/ 333 w 333"/>
                <a:gd name="T1" fmla="*/ 238 h 317"/>
                <a:gd name="T2" fmla="*/ 166 w 333"/>
                <a:gd name="T3" fmla="*/ 317 h 317"/>
                <a:gd name="T4" fmla="*/ 0 w 333"/>
                <a:gd name="T5" fmla="*/ 238 h 317"/>
                <a:gd name="T6" fmla="*/ 0 w 333"/>
                <a:gd name="T7" fmla="*/ 61 h 317"/>
                <a:gd name="T8" fmla="*/ 158 w 333"/>
                <a:gd name="T9" fmla="*/ 11 h 317"/>
                <a:gd name="T10" fmla="*/ 333 w 333"/>
                <a:gd name="T11" fmla="*/ 96 h 317"/>
                <a:gd name="T12" fmla="*/ 333 w 333"/>
                <a:gd name="T13" fmla="*/ 238 h 317"/>
              </a:gdLst>
              <a:ahLst/>
              <a:cxnLst>
                <a:cxn ang="0">
                  <a:pos x="T0" y="T1"/>
                </a:cxn>
                <a:cxn ang="0">
                  <a:pos x="T2" y="T3"/>
                </a:cxn>
                <a:cxn ang="0">
                  <a:pos x="T4" y="T5"/>
                </a:cxn>
                <a:cxn ang="0">
                  <a:pos x="T6" y="T7"/>
                </a:cxn>
                <a:cxn ang="0">
                  <a:pos x="T8" y="T9"/>
                </a:cxn>
                <a:cxn ang="0">
                  <a:pos x="T10" y="T11"/>
                </a:cxn>
                <a:cxn ang="0">
                  <a:pos x="T12" y="T13"/>
                </a:cxn>
              </a:cxnLst>
              <a:rect l="0" t="0" r="r" b="b"/>
              <a:pathLst>
                <a:path w="333" h="317">
                  <a:moveTo>
                    <a:pt x="333" y="238"/>
                  </a:moveTo>
                  <a:cubicBezTo>
                    <a:pt x="333" y="238"/>
                    <a:pt x="285" y="317"/>
                    <a:pt x="166" y="317"/>
                  </a:cubicBezTo>
                  <a:cubicBezTo>
                    <a:pt x="48" y="317"/>
                    <a:pt x="0" y="238"/>
                    <a:pt x="0" y="238"/>
                  </a:cubicBezTo>
                  <a:cubicBezTo>
                    <a:pt x="0" y="61"/>
                    <a:pt x="0" y="61"/>
                    <a:pt x="0" y="61"/>
                  </a:cubicBezTo>
                  <a:cubicBezTo>
                    <a:pt x="3" y="11"/>
                    <a:pt x="69" y="0"/>
                    <a:pt x="158" y="11"/>
                  </a:cubicBezTo>
                  <a:cubicBezTo>
                    <a:pt x="247" y="22"/>
                    <a:pt x="312" y="52"/>
                    <a:pt x="333" y="96"/>
                  </a:cubicBezTo>
                  <a:lnTo>
                    <a:pt x="333" y="238"/>
                  </a:ln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23"/>
            <p:cNvSpPr/>
            <p:nvPr/>
          </p:nvSpPr>
          <p:spPr bwMode="auto">
            <a:xfrm>
              <a:off x="11133138" y="704851"/>
              <a:ext cx="590550" cy="393700"/>
            </a:xfrm>
            <a:custGeom>
              <a:avLst/>
              <a:gdLst>
                <a:gd name="T0" fmla="*/ 199 w 256"/>
                <a:gd name="T1" fmla="*/ 67 h 170"/>
                <a:gd name="T2" fmla="*/ 222 w 256"/>
                <a:gd name="T3" fmla="*/ 64 h 170"/>
                <a:gd name="T4" fmla="*/ 151 w 256"/>
                <a:gd name="T5" fmla="*/ 32 h 170"/>
                <a:gd name="T6" fmla="*/ 172 w 256"/>
                <a:gd name="T7" fmla="*/ 18 h 170"/>
                <a:gd name="T8" fmla="*/ 0 w 256"/>
                <a:gd name="T9" fmla="*/ 55 h 170"/>
                <a:gd name="T10" fmla="*/ 50 w 256"/>
                <a:gd name="T11" fmla="*/ 59 h 170"/>
                <a:gd name="T12" fmla="*/ 225 w 256"/>
                <a:gd name="T13" fmla="*/ 170 h 170"/>
                <a:gd name="T14" fmla="*/ 231 w 256"/>
                <a:gd name="T15" fmla="*/ 128 h 170"/>
                <a:gd name="T16" fmla="*/ 247 w 256"/>
                <a:gd name="T17" fmla="*/ 143 h 170"/>
                <a:gd name="T18" fmla="*/ 199 w 256"/>
                <a:gd name="T19" fmla="*/ 6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170">
                  <a:moveTo>
                    <a:pt x="199" y="67"/>
                  </a:moveTo>
                  <a:cubicBezTo>
                    <a:pt x="203" y="61"/>
                    <a:pt x="222" y="64"/>
                    <a:pt x="222" y="64"/>
                  </a:cubicBezTo>
                  <a:cubicBezTo>
                    <a:pt x="196" y="29"/>
                    <a:pt x="151" y="32"/>
                    <a:pt x="151" y="32"/>
                  </a:cubicBezTo>
                  <a:cubicBezTo>
                    <a:pt x="152" y="28"/>
                    <a:pt x="172" y="18"/>
                    <a:pt x="172" y="18"/>
                  </a:cubicBezTo>
                  <a:cubicBezTo>
                    <a:pt x="58" y="0"/>
                    <a:pt x="12" y="42"/>
                    <a:pt x="0" y="55"/>
                  </a:cubicBezTo>
                  <a:cubicBezTo>
                    <a:pt x="16" y="55"/>
                    <a:pt x="32" y="56"/>
                    <a:pt x="50" y="59"/>
                  </a:cubicBezTo>
                  <a:cubicBezTo>
                    <a:pt x="138" y="70"/>
                    <a:pt x="203" y="127"/>
                    <a:pt x="225" y="170"/>
                  </a:cubicBezTo>
                  <a:cubicBezTo>
                    <a:pt x="243" y="160"/>
                    <a:pt x="231" y="128"/>
                    <a:pt x="231" y="128"/>
                  </a:cubicBezTo>
                  <a:cubicBezTo>
                    <a:pt x="241" y="127"/>
                    <a:pt x="247" y="143"/>
                    <a:pt x="247" y="143"/>
                  </a:cubicBezTo>
                  <a:cubicBezTo>
                    <a:pt x="256" y="97"/>
                    <a:pt x="199" y="67"/>
                    <a:pt x="199" y="67"/>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4"/>
            <p:cNvSpPr/>
            <p:nvPr/>
          </p:nvSpPr>
          <p:spPr bwMode="auto">
            <a:xfrm>
              <a:off x="11183938" y="1230313"/>
              <a:ext cx="133350" cy="74613"/>
            </a:xfrm>
            <a:custGeom>
              <a:avLst/>
              <a:gdLst>
                <a:gd name="T0" fmla="*/ 0 w 58"/>
                <a:gd name="T1" fmla="*/ 32 h 32"/>
                <a:gd name="T2" fmla="*/ 28 w 58"/>
                <a:gd name="T3" fmla="*/ 1 h 32"/>
                <a:gd name="T4" fmla="*/ 58 w 58"/>
                <a:gd name="T5" fmla="*/ 31 h 32"/>
                <a:gd name="T6" fmla="*/ 28 w 58"/>
                <a:gd name="T7" fmla="*/ 11 h 32"/>
                <a:gd name="T8" fmla="*/ 0 w 58"/>
                <a:gd name="T9" fmla="*/ 32 h 32"/>
              </a:gdLst>
              <a:ahLst/>
              <a:cxnLst>
                <a:cxn ang="0">
                  <a:pos x="T0" y="T1"/>
                </a:cxn>
                <a:cxn ang="0">
                  <a:pos x="T2" y="T3"/>
                </a:cxn>
                <a:cxn ang="0">
                  <a:pos x="T4" y="T5"/>
                </a:cxn>
                <a:cxn ang="0">
                  <a:pos x="T6" y="T7"/>
                </a:cxn>
                <a:cxn ang="0">
                  <a:pos x="T8" y="T9"/>
                </a:cxn>
              </a:cxnLst>
              <a:rect l="0" t="0" r="r" b="b"/>
              <a:pathLst>
                <a:path w="58" h="32">
                  <a:moveTo>
                    <a:pt x="0" y="32"/>
                  </a:moveTo>
                  <a:cubicBezTo>
                    <a:pt x="0" y="32"/>
                    <a:pt x="5" y="0"/>
                    <a:pt x="28" y="1"/>
                  </a:cubicBezTo>
                  <a:cubicBezTo>
                    <a:pt x="52" y="2"/>
                    <a:pt x="58" y="31"/>
                    <a:pt x="58" y="31"/>
                  </a:cubicBezTo>
                  <a:cubicBezTo>
                    <a:pt x="58" y="31"/>
                    <a:pt x="47" y="10"/>
                    <a:pt x="28" y="11"/>
                  </a:cubicBezTo>
                  <a:cubicBezTo>
                    <a:pt x="9" y="11"/>
                    <a:pt x="0" y="32"/>
                    <a:pt x="0" y="32"/>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25"/>
            <p:cNvSpPr/>
            <p:nvPr/>
          </p:nvSpPr>
          <p:spPr bwMode="auto">
            <a:xfrm>
              <a:off x="11096626" y="1322388"/>
              <a:ext cx="379413" cy="85725"/>
            </a:xfrm>
            <a:custGeom>
              <a:avLst/>
              <a:gdLst>
                <a:gd name="T0" fmla="*/ 68 w 165"/>
                <a:gd name="T1" fmla="*/ 37 h 37"/>
                <a:gd name="T2" fmla="*/ 3 w 165"/>
                <a:gd name="T3" fmla="*/ 34 h 37"/>
                <a:gd name="T4" fmla="*/ 0 w 165"/>
                <a:gd name="T5" fmla="*/ 30 h 37"/>
                <a:gd name="T6" fmla="*/ 3 w 165"/>
                <a:gd name="T7" fmla="*/ 27 h 37"/>
                <a:gd name="T8" fmla="*/ 69 w 165"/>
                <a:gd name="T9" fmla="*/ 31 h 37"/>
                <a:gd name="T10" fmla="*/ 154 w 165"/>
                <a:gd name="T11" fmla="*/ 14 h 37"/>
                <a:gd name="T12" fmla="*/ 158 w 165"/>
                <a:gd name="T13" fmla="*/ 4 h 37"/>
                <a:gd name="T14" fmla="*/ 161 w 165"/>
                <a:gd name="T15" fmla="*/ 0 h 37"/>
                <a:gd name="T16" fmla="*/ 164 w 165"/>
                <a:gd name="T17" fmla="*/ 3 h 37"/>
                <a:gd name="T18" fmla="*/ 158 w 165"/>
                <a:gd name="T19" fmla="*/ 19 h 37"/>
                <a:gd name="T20" fmla="*/ 68 w 165"/>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5" h="37">
                  <a:moveTo>
                    <a:pt x="68" y="37"/>
                  </a:moveTo>
                  <a:cubicBezTo>
                    <a:pt x="35" y="37"/>
                    <a:pt x="5" y="34"/>
                    <a:pt x="3" y="34"/>
                  </a:cubicBezTo>
                  <a:cubicBezTo>
                    <a:pt x="1" y="34"/>
                    <a:pt x="0" y="32"/>
                    <a:pt x="0" y="30"/>
                  </a:cubicBezTo>
                  <a:cubicBezTo>
                    <a:pt x="0" y="29"/>
                    <a:pt x="2" y="27"/>
                    <a:pt x="3" y="27"/>
                  </a:cubicBezTo>
                  <a:cubicBezTo>
                    <a:pt x="4" y="28"/>
                    <a:pt x="35" y="31"/>
                    <a:pt x="69" y="31"/>
                  </a:cubicBezTo>
                  <a:cubicBezTo>
                    <a:pt x="114" y="31"/>
                    <a:pt x="143" y="25"/>
                    <a:pt x="154" y="14"/>
                  </a:cubicBezTo>
                  <a:cubicBezTo>
                    <a:pt x="157" y="11"/>
                    <a:pt x="159" y="8"/>
                    <a:pt x="158" y="4"/>
                  </a:cubicBezTo>
                  <a:cubicBezTo>
                    <a:pt x="158" y="2"/>
                    <a:pt x="159" y="0"/>
                    <a:pt x="161" y="0"/>
                  </a:cubicBezTo>
                  <a:cubicBezTo>
                    <a:pt x="163" y="0"/>
                    <a:pt x="164" y="1"/>
                    <a:pt x="164" y="3"/>
                  </a:cubicBezTo>
                  <a:cubicBezTo>
                    <a:pt x="165" y="9"/>
                    <a:pt x="163" y="14"/>
                    <a:pt x="158" y="19"/>
                  </a:cubicBezTo>
                  <a:cubicBezTo>
                    <a:pt x="144" y="33"/>
                    <a:pt x="103" y="37"/>
                    <a:pt x="68" y="37"/>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26"/>
            <p:cNvSpPr/>
            <p:nvPr/>
          </p:nvSpPr>
          <p:spPr bwMode="auto">
            <a:xfrm>
              <a:off x="11439526" y="1274763"/>
              <a:ext cx="65088" cy="38100"/>
            </a:xfrm>
            <a:custGeom>
              <a:avLst/>
              <a:gdLst>
                <a:gd name="T0" fmla="*/ 25 w 28"/>
                <a:gd name="T1" fmla="*/ 17 h 17"/>
                <a:gd name="T2" fmla="*/ 22 w 28"/>
                <a:gd name="T3" fmla="*/ 15 h 17"/>
                <a:gd name="T4" fmla="*/ 17 w 28"/>
                <a:gd name="T5" fmla="*/ 8 h 17"/>
                <a:gd name="T6" fmla="*/ 6 w 28"/>
                <a:gd name="T7" fmla="*/ 14 h 17"/>
                <a:gd name="T8" fmla="*/ 1 w 28"/>
                <a:gd name="T9" fmla="*/ 14 h 17"/>
                <a:gd name="T10" fmla="*/ 1 w 28"/>
                <a:gd name="T11" fmla="*/ 10 h 17"/>
                <a:gd name="T12" fmla="*/ 18 w 28"/>
                <a:gd name="T13" fmla="*/ 2 h 17"/>
                <a:gd name="T14" fmla="*/ 28 w 28"/>
                <a:gd name="T15" fmla="*/ 13 h 17"/>
                <a:gd name="T16" fmla="*/ 26 w 28"/>
                <a:gd name="T17" fmla="*/ 17 h 17"/>
                <a:gd name="T18" fmla="*/ 25 w 28"/>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17">
                  <a:moveTo>
                    <a:pt x="25" y="17"/>
                  </a:moveTo>
                  <a:cubicBezTo>
                    <a:pt x="24" y="17"/>
                    <a:pt x="22" y="16"/>
                    <a:pt x="22" y="15"/>
                  </a:cubicBezTo>
                  <a:cubicBezTo>
                    <a:pt x="21" y="12"/>
                    <a:pt x="19" y="8"/>
                    <a:pt x="17" y="8"/>
                  </a:cubicBezTo>
                  <a:cubicBezTo>
                    <a:pt x="13" y="7"/>
                    <a:pt x="8" y="12"/>
                    <a:pt x="6" y="14"/>
                  </a:cubicBezTo>
                  <a:cubicBezTo>
                    <a:pt x="4" y="15"/>
                    <a:pt x="2" y="15"/>
                    <a:pt x="1" y="14"/>
                  </a:cubicBezTo>
                  <a:cubicBezTo>
                    <a:pt x="0" y="13"/>
                    <a:pt x="0" y="11"/>
                    <a:pt x="1" y="10"/>
                  </a:cubicBezTo>
                  <a:cubicBezTo>
                    <a:pt x="2" y="9"/>
                    <a:pt x="10" y="0"/>
                    <a:pt x="18" y="2"/>
                  </a:cubicBezTo>
                  <a:cubicBezTo>
                    <a:pt x="23" y="3"/>
                    <a:pt x="26" y="7"/>
                    <a:pt x="28" y="13"/>
                  </a:cubicBezTo>
                  <a:cubicBezTo>
                    <a:pt x="28" y="15"/>
                    <a:pt x="27" y="16"/>
                    <a:pt x="26" y="17"/>
                  </a:cubicBezTo>
                  <a:cubicBezTo>
                    <a:pt x="25" y="17"/>
                    <a:pt x="25" y="17"/>
                    <a:pt x="25" y="17"/>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27"/>
            <p:cNvSpPr/>
            <p:nvPr/>
          </p:nvSpPr>
          <p:spPr bwMode="auto">
            <a:xfrm>
              <a:off x="10991851" y="1122363"/>
              <a:ext cx="131763" cy="71438"/>
            </a:xfrm>
            <a:custGeom>
              <a:avLst/>
              <a:gdLst>
                <a:gd name="T0" fmla="*/ 53 w 57"/>
                <a:gd name="T1" fmla="*/ 31 h 31"/>
                <a:gd name="T2" fmla="*/ 53 w 57"/>
                <a:gd name="T3" fmla="*/ 31 h 31"/>
                <a:gd name="T4" fmla="*/ 50 w 57"/>
                <a:gd name="T5" fmla="*/ 27 h 31"/>
                <a:gd name="T6" fmla="*/ 47 w 57"/>
                <a:gd name="T7" fmla="*/ 17 h 31"/>
                <a:gd name="T8" fmla="*/ 28 w 57"/>
                <a:gd name="T9" fmla="*/ 7 h 31"/>
                <a:gd name="T10" fmla="*/ 12 w 57"/>
                <a:gd name="T11" fmla="*/ 12 h 31"/>
                <a:gd name="T12" fmla="*/ 7 w 57"/>
                <a:gd name="T13" fmla="*/ 27 h 31"/>
                <a:gd name="T14" fmla="*/ 3 w 57"/>
                <a:gd name="T15" fmla="*/ 31 h 31"/>
                <a:gd name="T16" fmla="*/ 0 w 57"/>
                <a:gd name="T17" fmla="*/ 27 h 31"/>
                <a:gd name="T18" fmla="*/ 8 w 57"/>
                <a:gd name="T19" fmla="*/ 7 h 31"/>
                <a:gd name="T20" fmla="*/ 28 w 57"/>
                <a:gd name="T21" fmla="*/ 0 h 31"/>
                <a:gd name="T22" fmla="*/ 49 w 57"/>
                <a:gd name="T23" fmla="*/ 8 h 31"/>
                <a:gd name="T24" fmla="*/ 57 w 57"/>
                <a:gd name="T25" fmla="*/ 27 h 31"/>
                <a:gd name="T26" fmla="*/ 53 w 57"/>
                <a:gd name="T2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31">
                  <a:moveTo>
                    <a:pt x="53" y="31"/>
                  </a:moveTo>
                  <a:cubicBezTo>
                    <a:pt x="53" y="31"/>
                    <a:pt x="53" y="31"/>
                    <a:pt x="53" y="31"/>
                  </a:cubicBezTo>
                  <a:cubicBezTo>
                    <a:pt x="51" y="30"/>
                    <a:pt x="50" y="29"/>
                    <a:pt x="50" y="27"/>
                  </a:cubicBezTo>
                  <a:cubicBezTo>
                    <a:pt x="50" y="27"/>
                    <a:pt x="50" y="22"/>
                    <a:pt x="47" y="17"/>
                  </a:cubicBezTo>
                  <a:cubicBezTo>
                    <a:pt x="44" y="10"/>
                    <a:pt x="37" y="7"/>
                    <a:pt x="28" y="7"/>
                  </a:cubicBezTo>
                  <a:cubicBezTo>
                    <a:pt x="21" y="7"/>
                    <a:pt x="16" y="8"/>
                    <a:pt x="12" y="12"/>
                  </a:cubicBezTo>
                  <a:cubicBezTo>
                    <a:pt x="7" y="18"/>
                    <a:pt x="7" y="27"/>
                    <a:pt x="7" y="27"/>
                  </a:cubicBezTo>
                  <a:cubicBezTo>
                    <a:pt x="7" y="29"/>
                    <a:pt x="5" y="30"/>
                    <a:pt x="3" y="31"/>
                  </a:cubicBezTo>
                  <a:cubicBezTo>
                    <a:pt x="1" y="31"/>
                    <a:pt x="0" y="29"/>
                    <a:pt x="0" y="27"/>
                  </a:cubicBezTo>
                  <a:cubicBezTo>
                    <a:pt x="0" y="27"/>
                    <a:pt x="0" y="15"/>
                    <a:pt x="8" y="7"/>
                  </a:cubicBezTo>
                  <a:cubicBezTo>
                    <a:pt x="13" y="2"/>
                    <a:pt x="20" y="0"/>
                    <a:pt x="28" y="0"/>
                  </a:cubicBezTo>
                  <a:cubicBezTo>
                    <a:pt x="37" y="0"/>
                    <a:pt x="44" y="3"/>
                    <a:pt x="49" y="8"/>
                  </a:cubicBezTo>
                  <a:cubicBezTo>
                    <a:pt x="57" y="16"/>
                    <a:pt x="57" y="27"/>
                    <a:pt x="57" y="27"/>
                  </a:cubicBezTo>
                  <a:cubicBezTo>
                    <a:pt x="57" y="29"/>
                    <a:pt x="55" y="31"/>
                    <a:pt x="53" y="31"/>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28"/>
            <p:cNvSpPr/>
            <p:nvPr/>
          </p:nvSpPr>
          <p:spPr bwMode="auto">
            <a:xfrm>
              <a:off x="10964863" y="965201"/>
              <a:ext cx="138113" cy="133350"/>
            </a:xfrm>
            <a:custGeom>
              <a:avLst/>
              <a:gdLst>
                <a:gd name="T0" fmla="*/ 45 w 60"/>
                <a:gd name="T1" fmla="*/ 0 h 58"/>
                <a:gd name="T2" fmla="*/ 60 w 60"/>
                <a:gd name="T3" fmla="*/ 13 h 58"/>
                <a:gd name="T4" fmla="*/ 0 w 60"/>
                <a:gd name="T5" fmla="*/ 58 h 58"/>
                <a:gd name="T6" fmla="*/ 0 w 60"/>
                <a:gd name="T7" fmla="*/ 39 h 58"/>
                <a:gd name="T8" fmla="*/ 45 w 60"/>
                <a:gd name="T9" fmla="*/ 0 h 58"/>
              </a:gdLst>
              <a:ahLst/>
              <a:cxnLst>
                <a:cxn ang="0">
                  <a:pos x="T0" y="T1"/>
                </a:cxn>
                <a:cxn ang="0">
                  <a:pos x="T2" y="T3"/>
                </a:cxn>
                <a:cxn ang="0">
                  <a:pos x="T4" y="T5"/>
                </a:cxn>
                <a:cxn ang="0">
                  <a:pos x="T6" y="T7"/>
                </a:cxn>
                <a:cxn ang="0">
                  <a:pos x="T8" y="T9"/>
                </a:cxn>
              </a:cxnLst>
              <a:rect l="0" t="0" r="r" b="b"/>
              <a:pathLst>
                <a:path w="60" h="58">
                  <a:moveTo>
                    <a:pt x="45" y="0"/>
                  </a:moveTo>
                  <a:cubicBezTo>
                    <a:pt x="60" y="13"/>
                    <a:pt x="60" y="13"/>
                    <a:pt x="60" y="13"/>
                  </a:cubicBezTo>
                  <a:cubicBezTo>
                    <a:pt x="60" y="13"/>
                    <a:pt x="48" y="50"/>
                    <a:pt x="0" y="58"/>
                  </a:cubicBezTo>
                  <a:cubicBezTo>
                    <a:pt x="0" y="39"/>
                    <a:pt x="0" y="39"/>
                    <a:pt x="0" y="39"/>
                  </a:cubicBezTo>
                  <a:cubicBezTo>
                    <a:pt x="0" y="39"/>
                    <a:pt x="38" y="33"/>
                    <a:pt x="45" y="0"/>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29"/>
            <p:cNvSpPr/>
            <p:nvPr/>
          </p:nvSpPr>
          <p:spPr bwMode="auto">
            <a:xfrm>
              <a:off x="11404601" y="1122363"/>
              <a:ext cx="131763" cy="71438"/>
            </a:xfrm>
            <a:custGeom>
              <a:avLst/>
              <a:gdLst>
                <a:gd name="T0" fmla="*/ 3 w 57"/>
                <a:gd name="T1" fmla="*/ 31 h 31"/>
                <a:gd name="T2" fmla="*/ 0 w 57"/>
                <a:gd name="T3" fmla="*/ 27 h 31"/>
                <a:gd name="T4" fmla="*/ 8 w 57"/>
                <a:gd name="T5" fmla="*/ 8 h 31"/>
                <a:gd name="T6" fmla="*/ 28 w 57"/>
                <a:gd name="T7" fmla="*/ 0 h 31"/>
                <a:gd name="T8" fmla="*/ 49 w 57"/>
                <a:gd name="T9" fmla="*/ 7 h 31"/>
                <a:gd name="T10" fmla="*/ 57 w 57"/>
                <a:gd name="T11" fmla="*/ 27 h 31"/>
                <a:gd name="T12" fmla="*/ 54 w 57"/>
                <a:gd name="T13" fmla="*/ 31 h 31"/>
                <a:gd name="T14" fmla="*/ 50 w 57"/>
                <a:gd name="T15" fmla="*/ 27 h 31"/>
                <a:gd name="T16" fmla="*/ 44 w 57"/>
                <a:gd name="T17" fmla="*/ 12 h 31"/>
                <a:gd name="T18" fmla="*/ 29 w 57"/>
                <a:gd name="T19" fmla="*/ 7 h 31"/>
                <a:gd name="T20" fmla="*/ 13 w 57"/>
                <a:gd name="T21" fmla="*/ 13 h 31"/>
                <a:gd name="T22" fmla="*/ 7 w 57"/>
                <a:gd name="T23" fmla="*/ 27 h 31"/>
                <a:gd name="T24" fmla="*/ 3 w 57"/>
                <a:gd name="T25" fmla="*/ 31 h 31"/>
                <a:gd name="T26" fmla="*/ 3 w 57"/>
                <a:gd name="T2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31">
                  <a:moveTo>
                    <a:pt x="3" y="31"/>
                  </a:moveTo>
                  <a:cubicBezTo>
                    <a:pt x="2" y="31"/>
                    <a:pt x="0" y="29"/>
                    <a:pt x="0" y="27"/>
                  </a:cubicBezTo>
                  <a:cubicBezTo>
                    <a:pt x="0" y="27"/>
                    <a:pt x="0" y="16"/>
                    <a:pt x="8" y="8"/>
                  </a:cubicBezTo>
                  <a:cubicBezTo>
                    <a:pt x="13" y="3"/>
                    <a:pt x="20" y="0"/>
                    <a:pt x="28" y="0"/>
                  </a:cubicBezTo>
                  <a:cubicBezTo>
                    <a:pt x="37" y="0"/>
                    <a:pt x="44" y="2"/>
                    <a:pt x="49" y="7"/>
                  </a:cubicBezTo>
                  <a:cubicBezTo>
                    <a:pt x="57" y="15"/>
                    <a:pt x="57" y="27"/>
                    <a:pt x="57" y="27"/>
                  </a:cubicBezTo>
                  <a:cubicBezTo>
                    <a:pt x="57" y="29"/>
                    <a:pt x="55" y="31"/>
                    <a:pt x="54" y="31"/>
                  </a:cubicBezTo>
                  <a:cubicBezTo>
                    <a:pt x="52" y="30"/>
                    <a:pt x="50" y="29"/>
                    <a:pt x="50" y="27"/>
                  </a:cubicBezTo>
                  <a:cubicBezTo>
                    <a:pt x="50" y="27"/>
                    <a:pt x="50" y="18"/>
                    <a:pt x="44" y="12"/>
                  </a:cubicBezTo>
                  <a:cubicBezTo>
                    <a:pt x="41" y="8"/>
                    <a:pt x="35" y="7"/>
                    <a:pt x="29" y="7"/>
                  </a:cubicBezTo>
                  <a:cubicBezTo>
                    <a:pt x="22" y="7"/>
                    <a:pt x="16" y="9"/>
                    <a:pt x="13" y="13"/>
                  </a:cubicBezTo>
                  <a:cubicBezTo>
                    <a:pt x="7" y="19"/>
                    <a:pt x="7" y="27"/>
                    <a:pt x="7" y="27"/>
                  </a:cubicBezTo>
                  <a:cubicBezTo>
                    <a:pt x="7" y="29"/>
                    <a:pt x="5" y="30"/>
                    <a:pt x="3" y="31"/>
                  </a:cubicBezTo>
                  <a:cubicBezTo>
                    <a:pt x="3" y="31"/>
                    <a:pt x="3" y="31"/>
                    <a:pt x="3" y="31"/>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0"/>
            <p:cNvSpPr/>
            <p:nvPr/>
          </p:nvSpPr>
          <p:spPr bwMode="auto">
            <a:xfrm>
              <a:off x="11426826" y="965201"/>
              <a:ext cx="134938" cy="133350"/>
            </a:xfrm>
            <a:custGeom>
              <a:avLst/>
              <a:gdLst>
                <a:gd name="T0" fmla="*/ 14 w 59"/>
                <a:gd name="T1" fmla="*/ 0 h 58"/>
                <a:gd name="T2" fmla="*/ 0 w 59"/>
                <a:gd name="T3" fmla="*/ 13 h 58"/>
                <a:gd name="T4" fmla="*/ 59 w 59"/>
                <a:gd name="T5" fmla="*/ 58 h 58"/>
                <a:gd name="T6" fmla="*/ 59 w 59"/>
                <a:gd name="T7" fmla="*/ 39 h 58"/>
                <a:gd name="T8" fmla="*/ 14 w 59"/>
                <a:gd name="T9" fmla="*/ 0 h 58"/>
              </a:gdLst>
              <a:ahLst/>
              <a:cxnLst>
                <a:cxn ang="0">
                  <a:pos x="T0" y="T1"/>
                </a:cxn>
                <a:cxn ang="0">
                  <a:pos x="T2" y="T3"/>
                </a:cxn>
                <a:cxn ang="0">
                  <a:pos x="T4" y="T5"/>
                </a:cxn>
                <a:cxn ang="0">
                  <a:pos x="T6" y="T7"/>
                </a:cxn>
                <a:cxn ang="0">
                  <a:pos x="T8" y="T9"/>
                </a:cxn>
              </a:cxnLst>
              <a:rect l="0" t="0" r="r" b="b"/>
              <a:pathLst>
                <a:path w="59" h="58">
                  <a:moveTo>
                    <a:pt x="14" y="0"/>
                  </a:moveTo>
                  <a:cubicBezTo>
                    <a:pt x="0" y="13"/>
                    <a:pt x="0" y="13"/>
                    <a:pt x="0" y="13"/>
                  </a:cubicBezTo>
                  <a:cubicBezTo>
                    <a:pt x="0" y="13"/>
                    <a:pt x="12" y="50"/>
                    <a:pt x="59" y="58"/>
                  </a:cubicBezTo>
                  <a:cubicBezTo>
                    <a:pt x="59" y="39"/>
                    <a:pt x="59" y="39"/>
                    <a:pt x="59" y="39"/>
                  </a:cubicBezTo>
                  <a:cubicBezTo>
                    <a:pt x="59" y="39"/>
                    <a:pt x="22" y="33"/>
                    <a:pt x="14" y="0"/>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8" name="椭圆形标注 67"/>
          <p:cNvSpPr/>
          <p:nvPr/>
        </p:nvSpPr>
        <p:spPr>
          <a:xfrm>
            <a:off x="2825296" y="1516003"/>
            <a:ext cx="4560125" cy="1601783"/>
          </a:xfrm>
          <a:prstGeom prst="wedgeEllipseCallout">
            <a:avLst>
              <a:gd name="adj1" fmla="val -60175"/>
              <a:gd name="adj2" fmla="val -613"/>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黑体" panose="02010609060101010101" pitchFamily="2" charset="-122"/>
                <a:ea typeface="黑体" panose="02010609060101010101" pitchFamily="2" charset="-122"/>
              </a:rPr>
              <a:t>大一新生该如何借书呢？借书都有什么流程？</a:t>
            </a:r>
          </a:p>
        </p:txBody>
      </p:sp>
      <p:grpSp>
        <p:nvGrpSpPr>
          <p:cNvPr id="69" name="组合 68"/>
          <p:cNvGrpSpPr>
            <a:grpSpLocks noChangeAspect="1"/>
          </p:cNvGrpSpPr>
          <p:nvPr/>
        </p:nvGrpSpPr>
        <p:grpSpPr>
          <a:xfrm>
            <a:off x="2361305" y="4023652"/>
            <a:ext cx="1402287" cy="2484000"/>
            <a:chOff x="-5469005" y="4278086"/>
            <a:chExt cx="1628503" cy="2884713"/>
          </a:xfrm>
        </p:grpSpPr>
        <p:sp>
          <p:nvSpPr>
            <p:cNvPr id="70" name="Freeform 230"/>
            <p:cNvSpPr/>
            <p:nvPr/>
          </p:nvSpPr>
          <p:spPr bwMode="auto">
            <a:xfrm>
              <a:off x="-4621008" y="6719751"/>
              <a:ext cx="177437" cy="443048"/>
            </a:xfrm>
            <a:custGeom>
              <a:avLst/>
              <a:gdLst>
                <a:gd name="T0" fmla="*/ 0 w 69"/>
                <a:gd name="T1" fmla="*/ 0 h 172"/>
                <a:gd name="T2" fmla="*/ 69 w 69"/>
                <a:gd name="T3" fmla="*/ 0 h 172"/>
                <a:gd name="T4" fmla="*/ 35 w 69"/>
                <a:gd name="T5" fmla="*/ 172 h 172"/>
                <a:gd name="T6" fmla="*/ 0 w 69"/>
                <a:gd name="T7" fmla="*/ 0 h 172"/>
              </a:gdLst>
              <a:ahLst/>
              <a:cxnLst>
                <a:cxn ang="0">
                  <a:pos x="T0" y="T1"/>
                </a:cxn>
                <a:cxn ang="0">
                  <a:pos x="T2" y="T3"/>
                </a:cxn>
                <a:cxn ang="0">
                  <a:pos x="T4" y="T5"/>
                </a:cxn>
                <a:cxn ang="0">
                  <a:pos x="T6" y="T7"/>
                </a:cxn>
              </a:cxnLst>
              <a:rect l="0" t="0" r="r" b="b"/>
              <a:pathLst>
                <a:path w="69" h="172">
                  <a:moveTo>
                    <a:pt x="0" y="0"/>
                  </a:moveTo>
                  <a:cubicBezTo>
                    <a:pt x="69" y="0"/>
                    <a:pt x="69" y="0"/>
                    <a:pt x="69" y="0"/>
                  </a:cubicBezTo>
                  <a:cubicBezTo>
                    <a:pt x="69" y="0"/>
                    <a:pt x="67" y="172"/>
                    <a:pt x="35" y="172"/>
                  </a:cubicBezTo>
                  <a:cubicBezTo>
                    <a:pt x="3" y="172"/>
                    <a:pt x="0" y="0"/>
                    <a:pt x="0" y="0"/>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231"/>
            <p:cNvSpPr/>
            <p:nvPr/>
          </p:nvSpPr>
          <p:spPr bwMode="auto">
            <a:xfrm>
              <a:off x="-4579642" y="7080068"/>
              <a:ext cx="97971" cy="82731"/>
            </a:xfrm>
            <a:custGeom>
              <a:avLst/>
              <a:gdLst>
                <a:gd name="T0" fmla="*/ 19 w 38"/>
                <a:gd name="T1" fmla="*/ 0 h 32"/>
                <a:gd name="T2" fmla="*/ 0 w 38"/>
                <a:gd name="T3" fmla="*/ 4 h 32"/>
                <a:gd name="T4" fmla="*/ 19 w 38"/>
                <a:gd name="T5" fmla="*/ 32 h 32"/>
                <a:gd name="T6" fmla="*/ 19 w 38"/>
                <a:gd name="T7" fmla="*/ 32 h 32"/>
                <a:gd name="T8" fmla="*/ 38 w 38"/>
                <a:gd name="T9" fmla="*/ 4 h 32"/>
                <a:gd name="T10" fmla="*/ 19 w 38"/>
                <a:gd name="T11" fmla="*/ 0 h 32"/>
              </a:gdLst>
              <a:ahLst/>
              <a:cxnLst>
                <a:cxn ang="0">
                  <a:pos x="T0" y="T1"/>
                </a:cxn>
                <a:cxn ang="0">
                  <a:pos x="T2" y="T3"/>
                </a:cxn>
                <a:cxn ang="0">
                  <a:pos x="T4" y="T5"/>
                </a:cxn>
                <a:cxn ang="0">
                  <a:pos x="T6" y="T7"/>
                </a:cxn>
                <a:cxn ang="0">
                  <a:pos x="T8" y="T9"/>
                </a:cxn>
                <a:cxn ang="0">
                  <a:pos x="T10" y="T11"/>
                </a:cxn>
              </a:cxnLst>
              <a:rect l="0" t="0" r="r" b="b"/>
              <a:pathLst>
                <a:path w="38" h="32">
                  <a:moveTo>
                    <a:pt x="19" y="0"/>
                  </a:moveTo>
                  <a:cubicBezTo>
                    <a:pt x="9" y="0"/>
                    <a:pt x="3" y="2"/>
                    <a:pt x="0" y="4"/>
                  </a:cubicBezTo>
                  <a:cubicBezTo>
                    <a:pt x="5" y="20"/>
                    <a:pt x="11" y="32"/>
                    <a:pt x="19" y="32"/>
                  </a:cubicBezTo>
                  <a:cubicBezTo>
                    <a:pt x="19" y="32"/>
                    <a:pt x="19" y="32"/>
                    <a:pt x="19" y="32"/>
                  </a:cubicBezTo>
                  <a:cubicBezTo>
                    <a:pt x="27" y="32"/>
                    <a:pt x="33" y="21"/>
                    <a:pt x="38" y="4"/>
                  </a:cubicBezTo>
                  <a:cubicBezTo>
                    <a:pt x="35" y="2"/>
                    <a:pt x="29" y="0"/>
                    <a:pt x="19" y="0"/>
                  </a:cubicBez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232"/>
            <p:cNvSpPr/>
            <p:nvPr/>
          </p:nvSpPr>
          <p:spPr bwMode="auto">
            <a:xfrm>
              <a:off x="-4863760" y="6719751"/>
              <a:ext cx="178526" cy="443048"/>
            </a:xfrm>
            <a:custGeom>
              <a:avLst/>
              <a:gdLst>
                <a:gd name="T0" fmla="*/ 0 w 69"/>
                <a:gd name="T1" fmla="*/ 0 h 172"/>
                <a:gd name="T2" fmla="*/ 69 w 69"/>
                <a:gd name="T3" fmla="*/ 0 h 172"/>
                <a:gd name="T4" fmla="*/ 35 w 69"/>
                <a:gd name="T5" fmla="*/ 172 h 172"/>
                <a:gd name="T6" fmla="*/ 0 w 69"/>
                <a:gd name="T7" fmla="*/ 0 h 172"/>
              </a:gdLst>
              <a:ahLst/>
              <a:cxnLst>
                <a:cxn ang="0">
                  <a:pos x="T0" y="T1"/>
                </a:cxn>
                <a:cxn ang="0">
                  <a:pos x="T2" y="T3"/>
                </a:cxn>
                <a:cxn ang="0">
                  <a:pos x="T4" y="T5"/>
                </a:cxn>
                <a:cxn ang="0">
                  <a:pos x="T6" y="T7"/>
                </a:cxn>
              </a:cxnLst>
              <a:rect l="0" t="0" r="r" b="b"/>
              <a:pathLst>
                <a:path w="69" h="172">
                  <a:moveTo>
                    <a:pt x="0" y="0"/>
                  </a:moveTo>
                  <a:cubicBezTo>
                    <a:pt x="69" y="0"/>
                    <a:pt x="69" y="0"/>
                    <a:pt x="69" y="0"/>
                  </a:cubicBezTo>
                  <a:cubicBezTo>
                    <a:pt x="69" y="0"/>
                    <a:pt x="66" y="172"/>
                    <a:pt x="35" y="172"/>
                  </a:cubicBezTo>
                  <a:cubicBezTo>
                    <a:pt x="3" y="172"/>
                    <a:pt x="0" y="0"/>
                    <a:pt x="0" y="0"/>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233"/>
            <p:cNvSpPr/>
            <p:nvPr/>
          </p:nvSpPr>
          <p:spPr bwMode="auto">
            <a:xfrm>
              <a:off x="-4824571" y="7080068"/>
              <a:ext cx="100149" cy="82731"/>
            </a:xfrm>
            <a:custGeom>
              <a:avLst/>
              <a:gdLst>
                <a:gd name="T0" fmla="*/ 19 w 39"/>
                <a:gd name="T1" fmla="*/ 0 h 32"/>
                <a:gd name="T2" fmla="*/ 0 w 39"/>
                <a:gd name="T3" fmla="*/ 4 h 32"/>
                <a:gd name="T4" fmla="*/ 20 w 39"/>
                <a:gd name="T5" fmla="*/ 32 h 32"/>
                <a:gd name="T6" fmla="*/ 20 w 39"/>
                <a:gd name="T7" fmla="*/ 32 h 32"/>
                <a:gd name="T8" fmla="*/ 39 w 39"/>
                <a:gd name="T9" fmla="*/ 4 h 32"/>
                <a:gd name="T10" fmla="*/ 19 w 39"/>
                <a:gd name="T11" fmla="*/ 0 h 32"/>
              </a:gdLst>
              <a:ahLst/>
              <a:cxnLst>
                <a:cxn ang="0">
                  <a:pos x="T0" y="T1"/>
                </a:cxn>
                <a:cxn ang="0">
                  <a:pos x="T2" y="T3"/>
                </a:cxn>
                <a:cxn ang="0">
                  <a:pos x="T4" y="T5"/>
                </a:cxn>
                <a:cxn ang="0">
                  <a:pos x="T6" y="T7"/>
                </a:cxn>
                <a:cxn ang="0">
                  <a:pos x="T8" y="T9"/>
                </a:cxn>
                <a:cxn ang="0">
                  <a:pos x="T10" y="T11"/>
                </a:cxn>
              </a:cxnLst>
              <a:rect l="0" t="0" r="r" b="b"/>
              <a:pathLst>
                <a:path w="39" h="32">
                  <a:moveTo>
                    <a:pt x="19" y="0"/>
                  </a:moveTo>
                  <a:cubicBezTo>
                    <a:pt x="9" y="0"/>
                    <a:pt x="4" y="2"/>
                    <a:pt x="0" y="4"/>
                  </a:cubicBezTo>
                  <a:cubicBezTo>
                    <a:pt x="5" y="20"/>
                    <a:pt x="11" y="32"/>
                    <a:pt x="20" y="32"/>
                  </a:cubicBezTo>
                  <a:cubicBezTo>
                    <a:pt x="20" y="32"/>
                    <a:pt x="20" y="32"/>
                    <a:pt x="20" y="32"/>
                  </a:cubicBezTo>
                  <a:cubicBezTo>
                    <a:pt x="28" y="32"/>
                    <a:pt x="34" y="21"/>
                    <a:pt x="39" y="4"/>
                  </a:cubicBezTo>
                  <a:cubicBezTo>
                    <a:pt x="35" y="2"/>
                    <a:pt x="30" y="0"/>
                    <a:pt x="19" y="0"/>
                  </a:cubicBez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234"/>
            <p:cNvSpPr/>
            <p:nvPr/>
          </p:nvSpPr>
          <p:spPr bwMode="auto">
            <a:xfrm>
              <a:off x="-4930163" y="6197236"/>
              <a:ext cx="550817" cy="584563"/>
            </a:xfrm>
            <a:custGeom>
              <a:avLst/>
              <a:gdLst>
                <a:gd name="T0" fmla="*/ 214 w 214"/>
                <a:gd name="T1" fmla="*/ 0 h 227"/>
                <a:gd name="T2" fmla="*/ 0 w 214"/>
                <a:gd name="T3" fmla="*/ 0 h 227"/>
                <a:gd name="T4" fmla="*/ 0 w 214"/>
                <a:gd name="T5" fmla="*/ 218 h 227"/>
                <a:gd name="T6" fmla="*/ 9 w 214"/>
                <a:gd name="T7" fmla="*/ 223 h 227"/>
                <a:gd name="T8" fmla="*/ 15 w 214"/>
                <a:gd name="T9" fmla="*/ 220 h 227"/>
                <a:gd name="T10" fmla="*/ 34 w 214"/>
                <a:gd name="T11" fmla="*/ 219 h 227"/>
                <a:gd name="T12" fmla="*/ 46 w 214"/>
                <a:gd name="T13" fmla="*/ 225 h 227"/>
                <a:gd name="T14" fmla="*/ 64 w 214"/>
                <a:gd name="T15" fmla="*/ 225 h 227"/>
                <a:gd name="T16" fmla="*/ 74 w 214"/>
                <a:gd name="T17" fmla="*/ 220 h 227"/>
                <a:gd name="T18" fmla="*/ 94 w 214"/>
                <a:gd name="T19" fmla="*/ 221 h 227"/>
                <a:gd name="T20" fmla="*/ 98 w 214"/>
                <a:gd name="T21" fmla="*/ 223 h 227"/>
                <a:gd name="T22" fmla="*/ 119 w 214"/>
                <a:gd name="T23" fmla="*/ 223 h 227"/>
                <a:gd name="T24" fmla="*/ 125 w 214"/>
                <a:gd name="T25" fmla="*/ 220 h 227"/>
                <a:gd name="T26" fmla="*/ 144 w 214"/>
                <a:gd name="T27" fmla="*/ 219 h 227"/>
                <a:gd name="T28" fmla="*/ 154 w 214"/>
                <a:gd name="T29" fmla="*/ 224 h 227"/>
                <a:gd name="T30" fmla="*/ 173 w 214"/>
                <a:gd name="T31" fmla="*/ 224 h 227"/>
                <a:gd name="T32" fmla="*/ 180 w 214"/>
                <a:gd name="T33" fmla="*/ 220 h 227"/>
                <a:gd name="T34" fmla="*/ 200 w 214"/>
                <a:gd name="T35" fmla="*/ 221 h 227"/>
                <a:gd name="T36" fmla="*/ 204 w 214"/>
                <a:gd name="T37" fmla="*/ 223 h 227"/>
                <a:gd name="T38" fmla="*/ 214 w 214"/>
                <a:gd name="T39" fmla="*/ 217 h 227"/>
                <a:gd name="T40" fmla="*/ 214 w 214"/>
                <a:gd name="T41"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27">
                  <a:moveTo>
                    <a:pt x="214" y="0"/>
                  </a:moveTo>
                  <a:cubicBezTo>
                    <a:pt x="0" y="0"/>
                    <a:pt x="0" y="0"/>
                    <a:pt x="0" y="0"/>
                  </a:cubicBezTo>
                  <a:cubicBezTo>
                    <a:pt x="0" y="218"/>
                    <a:pt x="0" y="218"/>
                    <a:pt x="0" y="218"/>
                  </a:cubicBezTo>
                  <a:cubicBezTo>
                    <a:pt x="0" y="223"/>
                    <a:pt x="5" y="226"/>
                    <a:pt x="9" y="223"/>
                  </a:cubicBezTo>
                  <a:cubicBezTo>
                    <a:pt x="15" y="220"/>
                    <a:pt x="15" y="220"/>
                    <a:pt x="15" y="220"/>
                  </a:cubicBezTo>
                  <a:cubicBezTo>
                    <a:pt x="21" y="217"/>
                    <a:pt x="28" y="217"/>
                    <a:pt x="34" y="219"/>
                  </a:cubicBezTo>
                  <a:cubicBezTo>
                    <a:pt x="46" y="225"/>
                    <a:pt x="46" y="225"/>
                    <a:pt x="46" y="225"/>
                  </a:cubicBezTo>
                  <a:cubicBezTo>
                    <a:pt x="52" y="227"/>
                    <a:pt x="58" y="227"/>
                    <a:pt x="64" y="225"/>
                  </a:cubicBezTo>
                  <a:cubicBezTo>
                    <a:pt x="74" y="220"/>
                    <a:pt x="74" y="220"/>
                    <a:pt x="74" y="220"/>
                  </a:cubicBezTo>
                  <a:cubicBezTo>
                    <a:pt x="81" y="217"/>
                    <a:pt x="88" y="217"/>
                    <a:pt x="94" y="221"/>
                  </a:cubicBezTo>
                  <a:cubicBezTo>
                    <a:pt x="98" y="223"/>
                    <a:pt x="98" y="223"/>
                    <a:pt x="98" y="223"/>
                  </a:cubicBezTo>
                  <a:cubicBezTo>
                    <a:pt x="104" y="227"/>
                    <a:pt x="112" y="227"/>
                    <a:pt x="119" y="223"/>
                  </a:cubicBezTo>
                  <a:cubicBezTo>
                    <a:pt x="125" y="220"/>
                    <a:pt x="125" y="220"/>
                    <a:pt x="125" y="220"/>
                  </a:cubicBezTo>
                  <a:cubicBezTo>
                    <a:pt x="131" y="217"/>
                    <a:pt x="138" y="217"/>
                    <a:pt x="144" y="219"/>
                  </a:cubicBezTo>
                  <a:cubicBezTo>
                    <a:pt x="154" y="224"/>
                    <a:pt x="154" y="224"/>
                    <a:pt x="154" y="224"/>
                  </a:cubicBezTo>
                  <a:cubicBezTo>
                    <a:pt x="160" y="227"/>
                    <a:pt x="167" y="227"/>
                    <a:pt x="173" y="224"/>
                  </a:cubicBezTo>
                  <a:cubicBezTo>
                    <a:pt x="180" y="220"/>
                    <a:pt x="180" y="220"/>
                    <a:pt x="180" y="220"/>
                  </a:cubicBezTo>
                  <a:cubicBezTo>
                    <a:pt x="186" y="217"/>
                    <a:pt x="194" y="217"/>
                    <a:pt x="200" y="221"/>
                  </a:cubicBezTo>
                  <a:cubicBezTo>
                    <a:pt x="204" y="223"/>
                    <a:pt x="204" y="223"/>
                    <a:pt x="204" y="223"/>
                  </a:cubicBezTo>
                  <a:cubicBezTo>
                    <a:pt x="208" y="226"/>
                    <a:pt x="214" y="222"/>
                    <a:pt x="214" y="217"/>
                  </a:cubicBezTo>
                  <a:lnTo>
                    <a:pt x="214" y="0"/>
                  </a:lnTo>
                  <a:close/>
                </a:path>
              </a:pathLst>
            </a:custGeom>
            <a:solidFill>
              <a:srgbClr val="2F32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235"/>
            <p:cNvSpPr/>
            <p:nvPr/>
          </p:nvSpPr>
          <p:spPr bwMode="auto">
            <a:xfrm>
              <a:off x="-5469005" y="4479471"/>
              <a:ext cx="1628503" cy="1127760"/>
            </a:xfrm>
            <a:custGeom>
              <a:avLst/>
              <a:gdLst>
                <a:gd name="T0" fmla="*/ 316 w 632"/>
                <a:gd name="T1" fmla="*/ 0 h 438"/>
                <a:gd name="T2" fmla="*/ 135 w 632"/>
                <a:gd name="T3" fmla="*/ 438 h 438"/>
                <a:gd name="T4" fmla="*/ 316 w 632"/>
                <a:gd name="T5" fmla="*/ 438 h 438"/>
                <a:gd name="T6" fmla="*/ 497 w 632"/>
                <a:gd name="T7" fmla="*/ 438 h 438"/>
                <a:gd name="T8" fmla="*/ 316 w 632"/>
                <a:gd name="T9" fmla="*/ 0 h 438"/>
              </a:gdLst>
              <a:ahLst/>
              <a:cxnLst>
                <a:cxn ang="0">
                  <a:pos x="T0" y="T1"/>
                </a:cxn>
                <a:cxn ang="0">
                  <a:pos x="T2" y="T3"/>
                </a:cxn>
                <a:cxn ang="0">
                  <a:pos x="T4" y="T5"/>
                </a:cxn>
                <a:cxn ang="0">
                  <a:pos x="T6" y="T7"/>
                </a:cxn>
                <a:cxn ang="0">
                  <a:pos x="T8" y="T9"/>
                </a:cxn>
              </a:cxnLst>
              <a:rect l="0" t="0" r="r" b="b"/>
              <a:pathLst>
                <a:path w="632" h="438">
                  <a:moveTo>
                    <a:pt x="316" y="0"/>
                  </a:moveTo>
                  <a:cubicBezTo>
                    <a:pt x="0" y="0"/>
                    <a:pt x="135" y="438"/>
                    <a:pt x="135" y="438"/>
                  </a:cubicBezTo>
                  <a:cubicBezTo>
                    <a:pt x="316" y="438"/>
                    <a:pt x="316" y="438"/>
                    <a:pt x="316" y="438"/>
                  </a:cubicBezTo>
                  <a:cubicBezTo>
                    <a:pt x="497" y="438"/>
                    <a:pt x="497" y="438"/>
                    <a:pt x="497" y="438"/>
                  </a:cubicBezTo>
                  <a:cubicBezTo>
                    <a:pt x="497" y="438"/>
                    <a:pt x="632" y="0"/>
                    <a:pt x="316" y="0"/>
                  </a:cubicBezTo>
                  <a:close/>
                </a:path>
              </a:pathLst>
            </a:custGeom>
            <a:solidFill>
              <a:srgbClr val="5151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Rectangle 236"/>
            <p:cNvSpPr>
              <a:spLocks noChangeArrowheads="1"/>
            </p:cNvSpPr>
            <p:nvPr/>
          </p:nvSpPr>
          <p:spPr bwMode="auto">
            <a:xfrm>
              <a:off x="-4778851" y="5588725"/>
              <a:ext cx="248194" cy="690154"/>
            </a:xfrm>
            <a:prstGeom prst="rect">
              <a:avLst/>
            </a:prstGeom>
            <a:solidFill>
              <a:srgbClr val="EA96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7" name="Freeform 237"/>
            <p:cNvSpPr/>
            <p:nvPr/>
          </p:nvSpPr>
          <p:spPr bwMode="auto">
            <a:xfrm>
              <a:off x="-4775585" y="5535385"/>
              <a:ext cx="244929" cy="175260"/>
            </a:xfrm>
            <a:custGeom>
              <a:avLst/>
              <a:gdLst>
                <a:gd name="T0" fmla="*/ 47 w 95"/>
                <a:gd name="T1" fmla="*/ 68 h 68"/>
                <a:gd name="T2" fmla="*/ 0 w 95"/>
                <a:gd name="T3" fmla="*/ 21 h 68"/>
                <a:gd name="T4" fmla="*/ 0 w 95"/>
                <a:gd name="T5" fmla="*/ 0 h 68"/>
                <a:gd name="T6" fmla="*/ 95 w 95"/>
                <a:gd name="T7" fmla="*/ 0 h 68"/>
                <a:gd name="T8" fmla="*/ 95 w 95"/>
                <a:gd name="T9" fmla="*/ 21 h 68"/>
                <a:gd name="T10" fmla="*/ 48 w 95"/>
                <a:gd name="T11" fmla="*/ 68 h 68"/>
                <a:gd name="T12" fmla="*/ 47 w 95"/>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95" h="68">
                  <a:moveTo>
                    <a:pt x="47" y="68"/>
                  </a:moveTo>
                  <a:cubicBezTo>
                    <a:pt x="21" y="68"/>
                    <a:pt x="0" y="47"/>
                    <a:pt x="0" y="21"/>
                  </a:cubicBezTo>
                  <a:cubicBezTo>
                    <a:pt x="0" y="0"/>
                    <a:pt x="0" y="0"/>
                    <a:pt x="0" y="0"/>
                  </a:cubicBezTo>
                  <a:cubicBezTo>
                    <a:pt x="95" y="0"/>
                    <a:pt x="95" y="0"/>
                    <a:pt x="95" y="0"/>
                  </a:cubicBezTo>
                  <a:cubicBezTo>
                    <a:pt x="95" y="21"/>
                    <a:pt x="95" y="21"/>
                    <a:pt x="95" y="21"/>
                  </a:cubicBezTo>
                  <a:cubicBezTo>
                    <a:pt x="95" y="47"/>
                    <a:pt x="73" y="68"/>
                    <a:pt x="48" y="68"/>
                  </a:cubicBezTo>
                  <a:lnTo>
                    <a:pt x="47" y="68"/>
                  </a:lnTo>
                  <a:close/>
                </a:path>
              </a:pathLst>
            </a:custGeom>
            <a:solidFill>
              <a:srgbClr val="E08A2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238"/>
            <p:cNvSpPr/>
            <p:nvPr/>
          </p:nvSpPr>
          <p:spPr bwMode="auto">
            <a:xfrm>
              <a:off x="-4745105" y="5565865"/>
              <a:ext cx="180703" cy="111034"/>
            </a:xfrm>
            <a:custGeom>
              <a:avLst/>
              <a:gdLst>
                <a:gd name="T0" fmla="*/ 36 w 70"/>
                <a:gd name="T1" fmla="*/ 43 h 43"/>
                <a:gd name="T2" fmla="*/ 35 w 70"/>
                <a:gd name="T3" fmla="*/ 43 h 43"/>
                <a:gd name="T4" fmla="*/ 0 w 70"/>
                <a:gd name="T5" fmla="*/ 9 h 43"/>
                <a:gd name="T6" fmla="*/ 0 w 70"/>
                <a:gd name="T7" fmla="*/ 0 h 43"/>
                <a:gd name="T8" fmla="*/ 70 w 70"/>
                <a:gd name="T9" fmla="*/ 0 h 43"/>
                <a:gd name="T10" fmla="*/ 70 w 70"/>
                <a:gd name="T11" fmla="*/ 9 h 43"/>
                <a:gd name="T12" fmla="*/ 36 w 70"/>
                <a:gd name="T13" fmla="*/ 43 h 43"/>
              </a:gdLst>
              <a:ahLst/>
              <a:cxnLst>
                <a:cxn ang="0">
                  <a:pos x="T0" y="T1"/>
                </a:cxn>
                <a:cxn ang="0">
                  <a:pos x="T2" y="T3"/>
                </a:cxn>
                <a:cxn ang="0">
                  <a:pos x="T4" y="T5"/>
                </a:cxn>
                <a:cxn ang="0">
                  <a:pos x="T6" y="T7"/>
                </a:cxn>
                <a:cxn ang="0">
                  <a:pos x="T8" y="T9"/>
                </a:cxn>
                <a:cxn ang="0">
                  <a:pos x="T10" y="T11"/>
                </a:cxn>
                <a:cxn ang="0">
                  <a:pos x="T12" y="T13"/>
                </a:cxn>
              </a:cxnLst>
              <a:rect l="0" t="0" r="r" b="b"/>
              <a:pathLst>
                <a:path w="70" h="43">
                  <a:moveTo>
                    <a:pt x="36" y="43"/>
                  </a:moveTo>
                  <a:cubicBezTo>
                    <a:pt x="35" y="43"/>
                    <a:pt x="35" y="43"/>
                    <a:pt x="35" y="43"/>
                  </a:cubicBezTo>
                  <a:cubicBezTo>
                    <a:pt x="16" y="43"/>
                    <a:pt x="0" y="28"/>
                    <a:pt x="0" y="9"/>
                  </a:cubicBezTo>
                  <a:cubicBezTo>
                    <a:pt x="0" y="0"/>
                    <a:pt x="0" y="0"/>
                    <a:pt x="0" y="0"/>
                  </a:cubicBezTo>
                  <a:cubicBezTo>
                    <a:pt x="70" y="0"/>
                    <a:pt x="70" y="0"/>
                    <a:pt x="70" y="0"/>
                  </a:cubicBezTo>
                  <a:cubicBezTo>
                    <a:pt x="70" y="9"/>
                    <a:pt x="70" y="9"/>
                    <a:pt x="70" y="9"/>
                  </a:cubicBezTo>
                  <a:cubicBezTo>
                    <a:pt x="70" y="28"/>
                    <a:pt x="55" y="43"/>
                    <a:pt x="36" y="43"/>
                  </a:cubicBezTo>
                  <a:close/>
                </a:path>
              </a:pathLst>
            </a:custGeom>
            <a:solidFill>
              <a:srgbClr val="F4D3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239"/>
            <p:cNvSpPr/>
            <p:nvPr/>
          </p:nvSpPr>
          <p:spPr bwMode="auto">
            <a:xfrm>
              <a:off x="-4607945" y="5596345"/>
              <a:ext cx="396240" cy="901337"/>
            </a:xfrm>
            <a:custGeom>
              <a:avLst/>
              <a:gdLst>
                <a:gd name="T0" fmla="*/ 28 w 154"/>
                <a:gd name="T1" fmla="*/ 0 h 350"/>
                <a:gd name="T2" fmla="*/ 76 w 154"/>
                <a:gd name="T3" fmla="*/ 47 h 350"/>
                <a:gd name="T4" fmla="*/ 106 w 154"/>
                <a:gd name="T5" fmla="*/ 273 h 350"/>
                <a:gd name="T6" fmla="*/ 89 w 154"/>
                <a:gd name="T7" fmla="*/ 350 h 350"/>
                <a:gd name="T8" fmla="*/ 83 w 154"/>
                <a:gd name="T9" fmla="*/ 328 h 350"/>
                <a:gd name="T10" fmla="*/ 0 w 154"/>
                <a:gd name="T11" fmla="*/ 215 h 350"/>
                <a:gd name="T12" fmla="*/ 21 w 154"/>
                <a:gd name="T13" fmla="*/ 79 h 350"/>
                <a:gd name="T14" fmla="*/ 28 w 154"/>
                <a:gd name="T15" fmla="*/ 0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50">
                  <a:moveTo>
                    <a:pt x="28" y="0"/>
                  </a:moveTo>
                  <a:cubicBezTo>
                    <a:pt x="28" y="0"/>
                    <a:pt x="55" y="12"/>
                    <a:pt x="76" y="47"/>
                  </a:cubicBezTo>
                  <a:cubicBezTo>
                    <a:pt x="115" y="111"/>
                    <a:pt x="154" y="223"/>
                    <a:pt x="106" y="273"/>
                  </a:cubicBezTo>
                  <a:cubicBezTo>
                    <a:pt x="106" y="273"/>
                    <a:pt x="125" y="336"/>
                    <a:pt x="89" y="350"/>
                  </a:cubicBezTo>
                  <a:cubicBezTo>
                    <a:pt x="83" y="328"/>
                    <a:pt x="83" y="328"/>
                    <a:pt x="83" y="328"/>
                  </a:cubicBezTo>
                  <a:cubicBezTo>
                    <a:pt x="83" y="328"/>
                    <a:pt x="0" y="302"/>
                    <a:pt x="0" y="215"/>
                  </a:cubicBezTo>
                  <a:cubicBezTo>
                    <a:pt x="0" y="173"/>
                    <a:pt x="14" y="122"/>
                    <a:pt x="21" y="79"/>
                  </a:cubicBezTo>
                  <a:cubicBezTo>
                    <a:pt x="28" y="34"/>
                    <a:pt x="28" y="0"/>
                    <a:pt x="28" y="0"/>
                  </a:cubicBezTo>
                  <a:close/>
                </a:path>
              </a:pathLst>
            </a:custGeom>
            <a:solidFill>
              <a:srgbClr val="5151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240"/>
            <p:cNvSpPr/>
            <p:nvPr/>
          </p:nvSpPr>
          <p:spPr bwMode="auto">
            <a:xfrm>
              <a:off x="-4407648" y="5884817"/>
              <a:ext cx="90351" cy="414746"/>
            </a:xfrm>
            <a:custGeom>
              <a:avLst/>
              <a:gdLst>
                <a:gd name="T0" fmla="*/ 0 w 35"/>
                <a:gd name="T1" fmla="*/ 0 h 161"/>
                <a:gd name="T2" fmla="*/ 35 w 35"/>
                <a:gd name="T3" fmla="*/ 152 h 161"/>
                <a:gd name="T4" fmla="*/ 28 w 35"/>
                <a:gd name="T5" fmla="*/ 161 h 161"/>
                <a:gd name="T6" fmla="*/ 0 w 35"/>
                <a:gd name="T7" fmla="*/ 0 h 161"/>
              </a:gdLst>
              <a:ahLst/>
              <a:cxnLst>
                <a:cxn ang="0">
                  <a:pos x="T0" y="T1"/>
                </a:cxn>
                <a:cxn ang="0">
                  <a:pos x="T2" y="T3"/>
                </a:cxn>
                <a:cxn ang="0">
                  <a:pos x="T4" y="T5"/>
                </a:cxn>
                <a:cxn ang="0">
                  <a:pos x="T6" y="T7"/>
                </a:cxn>
              </a:cxnLst>
              <a:rect l="0" t="0" r="r" b="b"/>
              <a:pathLst>
                <a:path w="35" h="161">
                  <a:moveTo>
                    <a:pt x="0" y="0"/>
                  </a:moveTo>
                  <a:cubicBezTo>
                    <a:pt x="0" y="0"/>
                    <a:pt x="18" y="113"/>
                    <a:pt x="35" y="152"/>
                  </a:cubicBezTo>
                  <a:cubicBezTo>
                    <a:pt x="33" y="155"/>
                    <a:pt x="31" y="158"/>
                    <a:pt x="28" y="161"/>
                  </a:cubicBezTo>
                  <a:cubicBezTo>
                    <a:pt x="28" y="161"/>
                    <a:pt x="5" y="68"/>
                    <a:pt x="0" y="0"/>
                  </a:cubicBezTo>
                  <a:close/>
                </a:path>
              </a:pathLst>
            </a:custGeom>
            <a:solidFill>
              <a:srgbClr val="393C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Rectangle 241"/>
            <p:cNvSpPr>
              <a:spLocks noChangeArrowheads="1"/>
            </p:cNvSpPr>
            <p:nvPr/>
          </p:nvSpPr>
          <p:spPr bwMode="auto">
            <a:xfrm>
              <a:off x="-4530657" y="6197236"/>
              <a:ext cx="130629" cy="32657"/>
            </a:xfrm>
            <a:prstGeom prst="rect">
              <a:avLst/>
            </a:prstGeom>
            <a:solidFill>
              <a:srgbClr val="393C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2" name="Freeform 242"/>
            <p:cNvSpPr/>
            <p:nvPr/>
          </p:nvSpPr>
          <p:spPr bwMode="auto">
            <a:xfrm>
              <a:off x="-4587262" y="5627914"/>
              <a:ext cx="126274" cy="337457"/>
            </a:xfrm>
            <a:custGeom>
              <a:avLst/>
              <a:gdLst>
                <a:gd name="T0" fmla="*/ 0 w 49"/>
                <a:gd name="T1" fmla="*/ 131 h 131"/>
                <a:gd name="T2" fmla="*/ 13 w 49"/>
                <a:gd name="T3" fmla="*/ 67 h 131"/>
                <a:gd name="T4" fmla="*/ 20 w 49"/>
                <a:gd name="T5" fmla="*/ 0 h 131"/>
                <a:gd name="T6" fmla="*/ 49 w 49"/>
                <a:gd name="T7" fmla="*/ 56 h 131"/>
                <a:gd name="T8" fmla="*/ 24 w 49"/>
                <a:gd name="T9" fmla="*/ 66 h 131"/>
                <a:gd name="T10" fmla="*/ 40 w 49"/>
                <a:gd name="T11" fmla="*/ 116 h 131"/>
                <a:gd name="T12" fmla="*/ 0 w 49"/>
                <a:gd name="T13" fmla="*/ 131 h 131"/>
              </a:gdLst>
              <a:ahLst/>
              <a:cxnLst>
                <a:cxn ang="0">
                  <a:pos x="T0" y="T1"/>
                </a:cxn>
                <a:cxn ang="0">
                  <a:pos x="T2" y="T3"/>
                </a:cxn>
                <a:cxn ang="0">
                  <a:pos x="T4" y="T5"/>
                </a:cxn>
                <a:cxn ang="0">
                  <a:pos x="T6" y="T7"/>
                </a:cxn>
                <a:cxn ang="0">
                  <a:pos x="T8" y="T9"/>
                </a:cxn>
                <a:cxn ang="0">
                  <a:pos x="T10" y="T11"/>
                </a:cxn>
                <a:cxn ang="0">
                  <a:pos x="T12" y="T13"/>
                </a:cxn>
              </a:cxnLst>
              <a:rect l="0" t="0" r="r" b="b"/>
              <a:pathLst>
                <a:path w="49" h="131">
                  <a:moveTo>
                    <a:pt x="0" y="131"/>
                  </a:moveTo>
                  <a:cubicBezTo>
                    <a:pt x="5" y="109"/>
                    <a:pt x="9" y="87"/>
                    <a:pt x="13" y="67"/>
                  </a:cubicBezTo>
                  <a:cubicBezTo>
                    <a:pt x="17" y="38"/>
                    <a:pt x="19" y="14"/>
                    <a:pt x="20" y="0"/>
                  </a:cubicBezTo>
                  <a:cubicBezTo>
                    <a:pt x="20" y="0"/>
                    <a:pt x="33" y="38"/>
                    <a:pt x="49" y="56"/>
                  </a:cubicBezTo>
                  <a:cubicBezTo>
                    <a:pt x="24" y="66"/>
                    <a:pt x="24" y="66"/>
                    <a:pt x="24" y="66"/>
                  </a:cubicBezTo>
                  <a:cubicBezTo>
                    <a:pt x="24" y="66"/>
                    <a:pt x="40" y="106"/>
                    <a:pt x="40" y="116"/>
                  </a:cubicBezTo>
                  <a:cubicBezTo>
                    <a:pt x="40" y="116"/>
                    <a:pt x="22" y="127"/>
                    <a:pt x="0" y="131"/>
                  </a:cubicBezTo>
                  <a:close/>
                </a:path>
              </a:pathLst>
            </a:custGeom>
            <a:solidFill>
              <a:srgbClr val="393C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243"/>
            <p:cNvSpPr/>
            <p:nvPr/>
          </p:nvSpPr>
          <p:spPr bwMode="auto">
            <a:xfrm>
              <a:off x="-5099980" y="5596345"/>
              <a:ext cx="398417" cy="901337"/>
            </a:xfrm>
            <a:custGeom>
              <a:avLst/>
              <a:gdLst>
                <a:gd name="T0" fmla="*/ 126 w 155"/>
                <a:gd name="T1" fmla="*/ 0 h 350"/>
                <a:gd name="T2" fmla="*/ 79 w 155"/>
                <a:gd name="T3" fmla="*/ 47 h 350"/>
                <a:gd name="T4" fmla="*/ 49 w 155"/>
                <a:gd name="T5" fmla="*/ 273 h 350"/>
                <a:gd name="T6" fmla="*/ 66 w 155"/>
                <a:gd name="T7" fmla="*/ 350 h 350"/>
                <a:gd name="T8" fmla="*/ 71 w 155"/>
                <a:gd name="T9" fmla="*/ 328 h 350"/>
                <a:gd name="T10" fmla="*/ 155 w 155"/>
                <a:gd name="T11" fmla="*/ 215 h 350"/>
                <a:gd name="T12" fmla="*/ 134 w 155"/>
                <a:gd name="T13" fmla="*/ 79 h 350"/>
                <a:gd name="T14" fmla="*/ 126 w 155"/>
                <a:gd name="T15" fmla="*/ 0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350">
                  <a:moveTo>
                    <a:pt x="126" y="0"/>
                  </a:moveTo>
                  <a:cubicBezTo>
                    <a:pt x="126" y="0"/>
                    <a:pt x="100" y="12"/>
                    <a:pt x="79" y="47"/>
                  </a:cubicBezTo>
                  <a:cubicBezTo>
                    <a:pt x="40" y="111"/>
                    <a:pt x="0" y="223"/>
                    <a:pt x="49" y="273"/>
                  </a:cubicBezTo>
                  <a:cubicBezTo>
                    <a:pt x="49" y="273"/>
                    <a:pt x="30" y="336"/>
                    <a:pt x="66" y="350"/>
                  </a:cubicBezTo>
                  <a:cubicBezTo>
                    <a:pt x="71" y="328"/>
                    <a:pt x="71" y="328"/>
                    <a:pt x="71" y="328"/>
                  </a:cubicBezTo>
                  <a:cubicBezTo>
                    <a:pt x="71" y="328"/>
                    <a:pt x="155" y="302"/>
                    <a:pt x="155" y="215"/>
                  </a:cubicBezTo>
                  <a:cubicBezTo>
                    <a:pt x="155" y="173"/>
                    <a:pt x="141" y="122"/>
                    <a:pt x="134" y="79"/>
                  </a:cubicBezTo>
                  <a:cubicBezTo>
                    <a:pt x="127" y="34"/>
                    <a:pt x="126" y="0"/>
                    <a:pt x="126" y="0"/>
                  </a:cubicBezTo>
                  <a:close/>
                </a:path>
              </a:pathLst>
            </a:custGeom>
            <a:solidFill>
              <a:srgbClr val="5151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244"/>
            <p:cNvSpPr/>
            <p:nvPr/>
          </p:nvSpPr>
          <p:spPr bwMode="auto">
            <a:xfrm>
              <a:off x="-4994388" y="5884817"/>
              <a:ext cx="90351" cy="414746"/>
            </a:xfrm>
            <a:custGeom>
              <a:avLst/>
              <a:gdLst>
                <a:gd name="T0" fmla="*/ 35 w 35"/>
                <a:gd name="T1" fmla="*/ 0 h 161"/>
                <a:gd name="T2" fmla="*/ 0 w 35"/>
                <a:gd name="T3" fmla="*/ 152 h 161"/>
                <a:gd name="T4" fmla="*/ 8 w 35"/>
                <a:gd name="T5" fmla="*/ 161 h 161"/>
                <a:gd name="T6" fmla="*/ 35 w 35"/>
                <a:gd name="T7" fmla="*/ 0 h 161"/>
              </a:gdLst>
              <a:ahLst/>
              <a:cxnLst>
                <a:cxn ang="0">
                  <a:pos x="T0" y="T1"/>
                </a:cxn>
                <a:cxn ang="0">
                  <a:pos x="T2" y="T3"/>
                </a:cxn>
                <a:cxn ang="0">
                  <a:pos x="T4" y="T5"/>
                </a:cxn>
                <a:cxn ang="0">
                  <a:pos x="T6" y="T7"/>
                </a:cxn>
              </a:cxnLst>
              <a:rect l="0" t="0" r="r" b="b"/>
              <a:pathLst>
                <a:path w="35" h="161">
                  <a:moveTo>
                    <a:pt x="35" y="0"/>
                  </a:moveTo>
                  <a:cubicBezTo>
                    <a:pt x="35" y="0"/>
                    <a:pt x="17" y="113"/>
                    <a:pt x="0" y="152"/>
                  </a:cubicBezTo>
                  <a:cubicBezTo>
                    <a:pt x="3" y="155"/>
                    <a:pt x="5" y="158"/>
                    <a:pt x="8" y="161"/>
                  </a:cubicBezTo>
                  <a:cubicBezTo>
                    <a:pt x="8" y="161"/>
                    <a:pt x="31" y="68"/>
                    <a:pt x="35" y="0"/>
                  </a:cubicBezTo>
                  <a:close/>
                </a:path>
              </a:pathLst>
            </a:custGeom>
            <a:solidFill>
              <a:srgbClr val="393C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Rectangle 245"/>
            <p:cNvSpPr>
              <a:spLocks noChangeArrowheads="1"/>
            </p:cNvSpPr>
            <p:nvPr/>
          </p:nvSpPr>
          <p:spPr bwMode="auto">
            <a:xfrm>
              <a:off x="-4912745" y="6197236"/>
              <a:ext cx="133894" cy="32657"/>
            </a:xfrm>
            <a:prstGeom prst="rect">
              <a:avLst/>
            </a:prstGeom>
            <a:solidFill>
              <a:srgbClr val="393C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6" name="Freeform 246"/>
            <p:cNvSpPr/>
            <p:nvPr/>
          </p:nvSpPr>
          <p:spPr bwMode="auto">
            <a:xfrm>
              <a:off x="-4847431" y="5627914"/>
              <a:ext cx="123009" cy="337457"/>
            </a:xfrm>
            <a:custGeom>
              <a:avLst/>
              <a:gdLst>
                <a:gd name="T0" fmla="*/ 48 w 48"/>
                <a:gd name="T1" fmla="*/ 131 h 131"/>
                <a:gd name="T2" fmla="*/ 36 w 48"/>
                <a:gd name="T3" fmla="*/ 67 h 131"/>
                <a:gd name="T4" fmla="*/ 29 w 48"/>
                <a:gd name="T5" fmla="*/ 0 h 131"/>
                <a:gd name="T6" fmla="*/ 0 w 48"/>
                <a:gd name="T7" fmla="*/ 56 h 131"/>
                <a:gd name="T8" fmla="*/ 25 w 48"/>
                <a:gd name="T9" fmla="*/ 66 h 131"/>
                <a:gd name="T10" fmla="*/ 9 w 48"/>
                <a:gd name="T11" fmla="*/ 116 h 131"/>
                <a:gd name="T12" fmla="*/ 48 w 48"/>
                <a:gd name="T13" fmla="*/ 131 h 131"/>
              </a:gdLst>
              <a:ahLst/>
              <a:cxnLst>
                <a:cxn ang="0">
                  <a:pos x="T0" y="T1"/>
                </a:cxn>
                <a:cxn ang="0">
                  <a:pos x="T2" y="T3"/>
                </a:cxn>
                <a:cxn ang="0">
                  <a:pos x="T4" y="T5"/>
                </a:cxn>
                <a:cxn ang="0">
                  <a:pos x="T6" y="T7"/>
                </a:cxn>
                <a:cxn ang="0">
                  <a:pos x="T8" y="T9"/>
                </a:cxn>
                <a:cxn ang="0">
                  <a:pos x="T10" y="T11"/>
                </a:cxn>
                <a:cxn ang="0">
                  <a:pos x="T12" y="T13"/>
                </a:cxn>
              </a:cxnLst>
              <a:rect l="0" t="0" r="r" b="b"/>
              <a:pathLst>
                <a:path w="48" h="131">
                  <a:moveTo>
                    <a:pt x="48" y="131"/>
                  </a:moveTo>
                  <a:cubicBezTo>
                    <a:pt x="44" y="109"/>
                    <a:pt x="39" y="87"/>
                    <a:pt x="36" y="67"/>
                  </a:cubicBezTo>
                  <a:cubicBezTo>
                    <a:pt x="31" y="38"/>
                    <a:pt x="29" y="14"/>
                    <a:pt x="29" y="0"/>
                  </a:cubicBezTo>
                  <a:cubicBezTo>
                    <a:pt x="29" y="0"/>
                    <a:pt x="15" y="38"/>
                    <a:pt x="0" y="56"/>
                  </a:cubicBezTo>
                  <a:cubicBezTo>
                    <a:pt x="25" y="66"/>
                    <a:pt x="25" y="66"/>
                    <a:pt x="25" y="66"/>
                  </a:cubicBezTo>
                  <a:cubicBezTo>
                    <a:pt x="25" y="66"/>
                    <a:pt x="9" y="106"/>
                    <a:pt x="9" y="116"/>
                  </a:cubicBezTo>
                  <a:cubicBezTo>
                    <a:pt x="9" y="116"/>
                    <a:pt x="26" y="127"/>
                    <a:pt x="48" y="131"/>
                  </a:cubicBezTo>
                  <a:close/>
                </a:path>
              </a:pathLst>
            </a:custGeom>
            <a:solidFill>
              <a:srgbClr val="393C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247"/>
            <p:cNvSpPr/>
            <p:nvPr/>
          </p:nvSpPr>
          <p:spPr bwMode="auto">
            <a:xfrm>
              <a:off x="-4790825" y="4278086"/>
              <a:ext cx="272143" cy="260168"/>
            </a:xfrm>
            <a:custGeom>
              <a:avLst/>
              <a:gdLst>
                <a:gd name="T0" fmla="*/ 53 w 106"/>
                <a:gd name="T1" fmla="*/ 0 h 101"/>
                <a:gd name="T2" fmla="*/ 0 w 106"/>
                <a:gd name="T3" fmla="*/ 9 h 101"/>
                <a:gd name="T4" fmla="*/ 53 w 106"/>
                <a:gd name="T5" fmla="*/ 101 h 101"/>
                <a:gd name="T6" fmla="*/ 106 w 106"/>
                <a:gd name="T7" fmla="*/ 9 h 101"/>
                <a:gd name="T8" fmla="*/ 53 w 106"/>
                <a:gd name="T9" fmla="*/ 0 h 101"/>
              </a:gdLst>
              <a:ahLst/>
              <a:cxnLst>
                <a:cxn ang="0">
                  <a:pos x="T0" y="T1"/>
                </a:cxn>
                <a:cxn ang="0">
                  <a:pos x="T2" y="T3"/>
                </a:cxn>
                <a:cxn ang="0">
                  <a:pos x="T4" y="T5"/>
                </a:cxn>
                <a:cxn ang="0">
                  <a:pos x="T6" y="T7"/>
                </a:cxn>
                <a:cxn ang="0">
                  <a:pos x="T8" y="T9"/>
                </a:cxn>
              </a:cxnLst>
              <a:rect l="0" t="0" r="r" b="b"/>
              <a:pathLst>
                <a:path w="106" h="101">
                  <a:moveTo>
                    <a:pt x="53" y="0"/>
                  </a:moveTo>
                  <a:cubicBezTo>
                    <a:pt x="53" y="0"/>
                    <a:pt x="17" y="0"/>
                    <a:pt x="0" y="9"/>
                  </a:cubicBezTo>
                  <a:cubicBezTo>
                    <a:pt x="0" y="9"/>
                    <a:pt x="0" y="70"/>
                    <a:pt x="53" y="101"/>
                  </a:cubicBezTo>
                  <a:cubicBezTo>
                    <a:pt x="106" y="70"/>
                    <a:pt x="106" y="9"/>
                    <a:pt x="106" y="9"/>
                  </a:cubicBezTo>
                  <a:cubicBezTo>
                    <a:pt x="89" y="0"/>
                    <a:pt x="53" y="0"/>
                    <a:pt x="53" y="0"/>
                  </a:cubicBezTo>
                  <a:close/>
                </a:path>
              </a:pathLst>
            </a:cu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248"/>
            <p:cNvSpPr/>
            <p:nvPr/>
          </p:nvSpPr>
          <p:spPr bwMode="auto">
            <a:xfrm>
              <a:off x="-4749460" y="4440283"/>
              <a:ext cx="190500" cy="44631"/>
            </a:xfrm>
            <a:custGeom>
              <a:avLst/>
              <a:gdLst>
                <a:gd name="T0" fmla="*/ 37 w 74"/>
                <a:gd name="T1" fmla="*/ 0 h 17"/>
                <a:gd name="T2" fmla="*/ 4 w 74"/>
                <a:gd name="T3" fmla="*/ 17 h 17"/>
                <a:gd name="T4" fmla="*/ 37 w 74"/>
                <a:gd name="T5" fmla="*/ 17 h 17"/>
                <a:gd name="T6" fmla="*/ 70 w 74"/>
                <a:gd name="T7" fmla="*/ 17 h 17"/>
                <a:gd name="T8" fmla="*/ 37 w 74"/>
                <a:gd name="T9" fmla="*/ 0 h 17"/>
              </a:gdLst>
              <a:ahLst/>
              <a:cxnLst>
                <a:cxn ang="0">
                  <a:pos x="T0" y="T1"/>
                </a:cxn>
                <a:cxn ang="0">
                  <a:pos x="T2" y="T3"/>
                </a:cxn>
                <a:cxn ang="0">
                  <a:pos x="T4" y="T5"/>
                </a:cxn>
                <a:cxn ang="0">
                  <a:pos x="T6" y="T7"/>
                </a:cxn>
                <a:cxn ang="0">
                  <a:pos x="T8" y="T9"/>
                </a:cxn>
              </a:cxnLst>
              <a:rect l="0" t="0" r="r" b="b"/>
              <a:pathLst>
                <a:path w="74" h="17">
                  <a:moveTo>
                    <a:pt x="37" y="0"/>
                  </a:moveTo>
                  <a:cubicBezTo>
                    <a:pt x="0" y="0"/>
                    <a:pt x="4" y="17"/>
                    <a:pt x="4" y="17"/>
                  </a:cubicBezTo>
                  <a:cubicBezTo>
                    <a:pt x="37" y="17"/>
                    <a:pt x="37" y="17"/>
                    <a:pt x="37" y="17"/>
                  </a:cubicBezTo>
                  <a:cubicBezTo>
                    <a:pt x="70" y="17"/>
                    <a:pt x="70" y="17"/>
                    <a:pt x="70" y="17"/>
                  </a:cubicBezTo>
                  <a:cubicBezTo>
                    <a:pt x="70" y="17"/>
                    <a:pt x="74" y="0"/>
                    <a:pt x="37" y="0"/>
                  </a:cubicBezTo>
                  <a:close/>
                </a:path>
              </a:pathLst>
            </a:custGeom>
            <a:solidFill>
              <a:srgbClr val="F9F5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249"/>
            <p:cNvSpPr/>
            <p:nvPr/>
          </p:nvSpPr>
          <p:spPr bwMode="auto">
            <a:xfrm>
              <a:off x="-5278505" y="5102134"/>
              <a:ext cx="248194" cy="280851"/>
            </a:xfrm>
            <a:custGeom>
              <a:avLst/>
              <a:gdLst>
                <a:gd name="T0" fmla="*/ 75 w 96"/>
                <a:gd name="T1" fmla="*/ 28 h 109"/>
                <a:gd name="T2" fmla="*/ 37 w 96"/>
                <a:gd name="T3" fmla="*/ 9 h 109"/>
                <a:gd name="T4" fmla="*/ 96 w 96"/>
                <a:gd name="T5" fmla="*/ 109 h 109"/>
                <a:gd name="T6" fmla="*/ 75 w 96"/>
                <a:gd name="T7" fmla="*/ 28 h 109"/>
              </a:gdLst>
              <a:ahLst/>
              <a:cxnLst>
                <a:cxn ang="0">
                  <a:pos x="T0" y="T1"/>
                </a:cxn>
                <a:cxn ang="0">
                  <a:pos x="T2" y="T3"/>
                </a:cxn>
                <a:cxn ang="0">
                  <a:pos x="T4" y="T5"/>
                </a:cxn>
                <a:cxn ang="0">
                  <a:pos x="T6" y="T7"/>
                </a:cxn>
              </a:cxnLst>
              <a:rect l="0" t="0" r="r" b="b"/>
              <a:pathLst>
                <a:path w="96" h="109">
                  <a:moveTo>
                    <a:pt x="75" y="28"/>
                  </a:moveTo>
                  <a:cubicBezTo>
                    <a:pt x="75" y="28"/>
                    <a:pt x="59" y="0"/>
                    <a:pt x="37" y="9"/>
                  </a:cubicBezTo>
                  <a:cubicBezTo>
                    <a:pt x="15" y="18"/>
                    <a:pt x="0" y="98"/>
                    <a:pt x="96" y="109"/>
                  </a:cubicBezTo>
                  <a:lnTo>
                    <a:pt x="75" y="28"/>
                  </a:lnTo>
                  <a:close/>
                </a:path>
              </a:pathLst>
            </a:custGeom>
            <a:solidFill>
              <a:srgbClr val="F4D3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250"/>
            <p:cNvSpPr/>
            <p:nvPr/>
          </p:nvSpPr>
          <p:spPr bwMode="auto">
            <a:xfrm>
              <a:off x="-4275931" y="5102134"/>
              <a:ext cx="247106" cy="280851"/>
            </a:xfrm>
            <a:custGeom>
              <a:avLst/>
              <a:gdLst>
                <a:gd name="T0" fmla="*/ 21 w 96"/>
                <a:gd name="T1" fmla="*/ 28 h 109"/>
                <a:gd name="T2" fmla="*/ 59 w 96"/>
                <a:gd name="T3" fmla="*/ 9 h 109"/>
                <a:gd name="T4" fmla="*/ 0 w 96"/>
                <a:gd name="T5" fmla="*/ 109 h 109"/>
                <a:gd name="T6" fmla="*/ 21 w 96"/>
                <a:gd name="T7" fmla="*/ 28 h 109"/>
              </a:gdLst>
              <a:ahLst/>
              <a:cxnLst>
                <a:cxn ang="0">
                  <a:pos x="T0" y="T1"/>
                </a:cxn>
                <a:cxn ang="0">
                  <a:pos x="T2" y="T3"/>
                </a:cxn>
                <a:cxn ang="0">
                  <a:pos x="T4" y="T5"/>
                </a:cxn>
                <a:cxn ang="0">
                  <a:pos x="T6" y="T7"/>
                </a:cxn>
              </a:cxnLst>
              <a:rect l="0" t="0" r="r" b="b"/>
              <a:pathLst>
                <a:path w="96" h="109">
                  <a:moveTo>
                    <a:pt x="21" y="28"/>
                  </a:moveTo>
                  <a:cubicBezTo>
                    <a:pt x="21" y="28"/>
                    <a:pt x="37" y="0"/>
                    <a:pt x="59" y="9"/>
                  </a:cubicBezTo>
                  <a:cubicBezTo>
                    <a:pt x="81" y="18"/>
                    <a:pt x="96" y="98"/>
                    <a:pt x="0" y="109"/>
                  </a:cubicBezTo>
                  <a:lnTo>
                    <a:pt x="21" y="28"/>
                  </a:lnTo>
                  <a:close/>
                </a:path>
              </a:pathLst>
            </a:custGeom>
            <a:solidFill>
              <a:srgbClr val="F4D3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251"/>
            <p:cNvSpPr/>
            <p:nvPr/>
          </p:nvSpPr>
          <p:spPr bwMode="auto">
            <a:xfrm>
              <a:off x="-5110865" y="4865914"/>
              <a:ext cx="912223" cy="748937"/>
            </a:xfrm>
            <a:custGeom>
              <a:avLst/>
              <a:gdLst>
                <a:gd name="T0" fmla="*/ 179 w 354"/>
                <a:gd name="T1" fmla="*/ 291 h 291"/>
                <a:gd name="T2" fmla="*/ 175 w 354"/>
                <a:gd name="T3" fmla="*/ 291 h 291"/>
                <a:gd name="T4" fmla="*/ 0 w 354"/>
                <a:gd name="T5" fmla="*/ 116 h 291"/>
                <a:gd name="T6" fmla="*/ 0 w 354"/>
                <a:gd name="T7" fmla="*/ 0 h 291"/>
                <a:gd name="T8" fmla="*/ 354 w 354"/>
                <a:gd name="T9" fmla="*/ 0 h 291"/>
                <a:gd name="T10" fmla="*/ 354 w 354"/>
                <a:gd name="T11" fmla="*/ 116 h 291"/>
                <a:gd name="T12" fmla="*/ 179 w 354"/>
                <a:gd name="T13" fmla="*/ 291 h 291"/>
              </a:gdLst>
              <a:ahLst/>
              <a:cxnLst>
                <a:cxn ang="0">
                  <a:pos x="T0" y="T1"/>
                </a:cxn>
                <a:cxn ang="0">
                  <a:pos x="T2" y="T3"/>
                </a:cxn>
                <a:cxn ang="0">
                  <a:pos x="T4" y="T5"/>
                </a:cxn>
                <a:cxn ang="0">
                  <a:pos x="T6" y="T7"/>
                </a:cxn>
                <a:cxn ang="0">
                  <a:pos x="T8" y="T9"/>
                </a:cxn>
                <a:cxn ang="0">
                  <a:pos x="T10" y="T11"/>
                </a:cxn>
                <a:cxn ang="0">
                  <a:pos x="T12" y="T13"/>
                </a:cxn>
              </a:cxnLst>
              <a:rect l="0" t="0" r="r" b="b"/>
              <a:pathLst>
                <a:path w="354" h="291">
                  <a:moveTo>
                    <a:pt x="179" y="291"/>
                  </a:moveTo>
                  <a:cubicBezTo>
                    <a:pt x="175" y="291"/>
                    <a:pt x="175" y="291"/>
                    <a:pt x="175" y="291"/>
                  </a:cubicBezTo>
                  <a:cubicBezTo>
                    <a:pt x="79" y="291"/>
                    <a:pt x="0" y="213"/>
                    <a:pt x="0" y="116"/>
                  </a:cubicBezTo>
                  <a:cubicBezTo>
                    <a:pt x="0" y="0"/>
                    <a:pt x="0" y="0"/>
                    <a:pt x="0" y="0"/>
                  </a:cubicBezTo>
                  <a:cubicBezTo>
                    <a:pt x="354" y="0"/>
                    <a:pt x="354" y="0"/>
                    <a:pt x="354" y="0"/>
                  </a:cubicBezTo>
                  <a:cubicBezTo>
                    <a:pt x="354" y="116"/>
                    <a:pt x="354" y="116"/>
                    <a:pt x="354" y="116"/>
                  </a:cubicBezTo>
                  <a:cubicBezTo>
                    <a:pt x="354" y="213"/>
                    <a:pt x="276" y="291"/>
                    <a:pt x="179" y="291"/>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252"/>
            <p:cNvSpPr/>
            <p:nvPr/>
          </p:nvSpPr>
          <p:spPr bwMode="auto">
            <a:xfrm>
              <a:off x="-4937783" y="5177245"/>
              <a:ext cx="128451" cy="82731"/>
            </a:xfrm>
            <a:custGeom>
              <a:avLst/>
              <a:gdLst>
                <a:gd name="T0" fmla="*/ 3 w 50"/>
                <a:gd name="T1" fmla="*/ 32 h 32"/>
                <a:gd name="T2" fmla="*/ 0 w 50"/>
                <a:gd name="T3" fmla="*/ 29 h 32"/>
                <a:gd name="T4" fmla="*/ 22 w 50"/>
                <a:gd name="T5" fmla="*/ 1 h 32"/>
                <a:gd name="T6" fmla="*/ 50 w 50"/>
                <a:gd name="T7" fmla="*/ 23 h 32"/>
                <a:gd name="T8" fmla="*/ 47 w 50"/>
                <a:gd name="T9" fmla="*/ 27 h 32"/>
                <a:gd name="T10" fmla="*/ 43 w 50"/>
                <a:gd name="T11" fmla="*/ 24 h 32"/>
                <a:gd name="T12" fmla="*/ 23 w 50"/>
                <a:gd name="T13" fmla="*/ 8 h 32"/>
                <a:gd name="T14" fmla="*/ 23 w 50"/>
                <a:gd name="T15" fmla="*/ 8 h 32"/>
                <a:gd name="T16" fmla="*/ 7 w 50"/>
                <a:gd name="T17" fmla="*/ 28 h 32"/>
                <a:gd name="T18" fmla="*/ 3 w 50"/>
                <a:gd name="T19" fmla="*/ 32 h 32"/>
                <a:gd name="T20" fmla="*/ 3 w 50"/>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32">
                  <a:moveTo>
                    <a:pt x="3" y="32"/>
                  </a:moveTo>
                  <a:cubicBezTo>
                    <a:pt x="1" y="32"/>
                    <a:pt x="0" y="30"/>
                    <a:pt x="0" y="29"/>
                  </a:cubicBezTo>
                  <a:cubicBezTo>
                    <a:pt x="0" y="19"/>
                    <a:pt x="4" y="1"/>
                    <a:pt x="22" y="1"/>
                  </a:cubicBezTo>
                  <a:cubicBezTo>
                    <a:pt x="40" y="0"/>
                    <a:pt x="48" y="15"/>
                    <a:pt x="50" y="23"/>
                  </a:cubicBezTo>
                  <a:cubicBezTo>
                    <a:pt x="50" y="24"/>
                    <a:pt x="49" y="26"/>
                    <a:pt x="47" y="27"/>
                  </a:cubicBezTo>
                  <a:cubicBezTo>
                    <a:pt x="45" y="27"/>
                    <a:pt x="43" y="26"/>
                    <a:pt x="43" y="24"/>
                  </a:cubicBezTo>
                  <a:cubicBezTo>
                    <a:pt x="43" y="23"/>
                    <a:pt x="39" y="8"/>
                    <a:pt x="23" y="8"/>
                  </a:cubicBezTo>
                  <a:cubicBezTo>
                    <a:pt x="23" y="8"/>
                    <a:pt x="23" y="8"/>
                    <a:pt x="23" y="8"/>
                  </a:cubicBezTo>
                  <a:cubicBezTo>
                    <a:pt x="7" y="8"/>
                    <a:pt x="7" y="28"/>
                    <a:pt x="7" y="28"/>
                  </a:cubicBezTo>
                  <a:cubicBezTo>
                    <a:pt x="7" y="30"/>
                    <a:pt x="5" y="32"/>
                    <a:pt x="3" y="32"/>
                  </a:cubicBezTo>
                  <a:cubicBezTo>
                    <a:pt x="3" y="32"/>
                    <a:pt x="3" y="32"/>
                    <a:pt x="3" y="32"/>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253"/>
            <p:cNvSpPr/>
            <p:nvPr/>
          </p:nvSpPr>
          <p:spPr bwMode="auto">
            <a:xfrm>
              <a:off x="-4992211" y="5233851"/>
              <a:ext cx="71846" cy="26126"/>
            </a:xfrm>
            <a:custGeom>
              <a:avLst/>
              <a:gdLst>
                <a:gd name="T0" fmla="*/ 18 w 28"/>
                <a:gd name="T1" fmla="*/ 10 h 10"/>
                <a:gd name="T2" fmla="*/ 3 w 28"/>
                <a:gd name="T3" fmla="*/ 7 h 10"/>
                <a:gd name="T4" fmla="*/ 1 w 28"/>
                <a:gd name="T5" fmla="*/ 3 h 10"/>
                <a:gd name="T6" fmla="*/ 5 w 28"/>
                <a:gd name="T7" fmla="*/ 1 h 10"/>
                <a:gd name="T8" fmla="*/ 23 w 28"/>
                <a:gd name="T9" fmla="*/ 2 h 10"/>
                <a:gd name="T10" fmla="*/ 27 w 28"/>
                <a:gd name="T11" fmla="*/ 5 h 10"/>
                <a:gd name="T12" fmla="*/ 25 w 28"/>
                <a:gd name="T13" fmla="*/ 9 h 10"/>
                <a:gd name="T14" fmla="*/ 18 w 28"/>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0">
                  <a:moveTo>
                    <a:pt x="18" y="10"/>
                  </a:moveTo>
                  <a:cubicBezTo>
                    <a:pt x="14" y="10"/>
                    <a:pt x="9" y="9"/>
                    <a:pt x="3" y="7"/>
                  </a:cubicBezTo>
                  <a:cubicBezTo>
                    <a:pt x="1" y="7"/>
                    <a:pt x="0" y="5"/>
                    <a:pt x="1" y="3"/>
                  </a:cubicBezTo>
                  <a:cubicBezTo>
                    <a:pt x="1" y="1"/>
                    <a:pt x="3" y="0"/>
                    <a:pt x="5" y="1"/>
                  </a:cubicBezTo>
                  <a:cubicBezTo>
                    <a:pt x="16" y="4"/>
                    <a:pt x="23" y="2"/>
                    <a:pt x="23" y="2"/>
                  </a:cubicBezTo>
                  <a:cubicBezTo>
                    <a:pt x="25" y="2"/>
                    <a:pt x="27" y="3"/>
                    <a:pt x="27" y="5"/>
                  </a:cubicBezTo>
                  <a:cubicBezTo>
                    <a:pt x="28" y="7"/>
                    <a:pt x="27" y="9"/>
                    <a:pt x="25" y="9"/>
                  </a:cubicBezTo>
                  <a:cubicBezTo>
                    <a:pt x="25" y="9"/>
                    <a:pt x="22" y="10"/>
                    <a:pt x="18" y="10"/>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254"/>
            <p:cNvSpPr/>
            <p:nvPr/>
          </p:nvSpPr>
          <p:spPr bwMode="auto">
            <a:xfrm>
              <a:off x="-4453368" y="5177245"/>
              <a:ext cx="130629" cy="82731"/>
            </a:xfrm>
            <a:custGeom>
              <a:avLst/>
              <a:gdLst>
                <a:gd name="T0" fmla="*/ 47 w 51"/>
                <a:gd name="T1" fmla="*/ 32 h 32"/>
                <a:gd name="T2" fmla="*/ 47 w 51"/>
                <a:gd name="T3" fmla="*/ 32 h 32"/>
                <a:gd name="T4" fmla="*/ 43 w 51"/>
                <a:gd name="T5" fmla="*/ 28 h 32"/>
                <a:gd name="T6" fmla="*/ 28 w 51"/>
                <a:gd name="T7" fmla="*/ 8 h 32"/>
                <a:gd name="T8" fmla="*/ 7 w 51"/>
                <a:gd name="T9" fmla="*/ 24 h 32"/>
                <a:gd name="T10" fmla="*/ 3 w 51"/>
                <a:gd name="T11" fmla="*/ 27 h 32"/>
                <a:gd name="T12" fmla="*/ 0 w 51"/>
                <a:gd name="T13" fmla="*/ 23 h 32"/>
                <a:gd name="T14" fmla="*/ 28 w 51"/>
                <a:gd name="T15" fmla="*/ 1 h 32"/>
                <a:gd name="T16" fmla="*/ 50 w 51"/>
                <a:gd name="T17" fmla="*/ 29 h 32"/>
                <a:gd name="T18" fmla="*/ 47 w 51"/>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32">
                  <a:moveTo>
                    <a:pt x="47" y="32"/>
                  </a:moveTo>
                  <a:cubicBezTo>
                    <a:pt x="47" y="32"/>
                    <a:pt x="47" y="32"/>
                    <a:pt x="47" y="32"/>
                  </a:cubicBezTo>
                  <a:cubicBezTo>
                    <a:pt x="45" y="32"/>
                    <a:pt x="43" y="30"/>
                    <a:pt x="43" y="28"/>
                  </a:cubicBezTo>
                  <a:cubicBezTo>
                    <a:pt x="43" y="28"/>
                    <a:pt x="43" y="8"/>
                    <a:pt x="28" y="8"/>
                  </a:cubicBezTo>
                  <a:cubicBezTo>
                    <a:pt x="11" y="7"/>
                    <a:pt x="7" y="23"/>
                    <a:pt x="7" y="24"/>
                  </a:cubicBezTo>
                  <a:cubicBezTo>
                    <a:pt x="7" y="26"/>
                    <a:pt x="5" y="27"/>
                    <a:pt x="3" y="27"/>
                  </a:cubicBezTo>
                  <a:cubicBezTo>
                    <a:pt x="1" y="26"/>
                    <a:pt x="0" y="24"/>
                    <a:pt x="0" y="23"/>
                  </a:cubicBezTo>
                  <a:cubicBezTo>
                    <a:pt x="2" y="15"/>
                    <a:pt x="10" y="0"/>
                    <a:pt x="28" y="1"/>
                  </a:cubicBezTo>
                  <a:cubicBezTo>
                    <a:pt x="46" y="1"/>
                    <a:pt x="51" y="19"/>
                    <a:pt x="50" y="29"/>
                  </a:cubicBezTo>
                  <a:cubicBezTo>
                    <a:pt x="50" y="30"/>
                    <a:pt x="49" y="32"/>
                    <a:pt x="47" y="32"/>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255"/>
            <p:cNvSpPr/>
            <p:nvPr/>
          </p:nvSpPr>
          <p:spPr bwMode="auto">
            <a:xfrm>
              <a:off x="-4343422" y="5233851"/>
              <a:ext cx="72934" cy="26126"/>
            </a:xfrm>
            <a:custGeom>
              <a:avLst/>
              <a:gdLst>
                <a:gd name="T0" fmla="*/ 10 w 28"/>
                <a:gd name="T1" fmla="*/ 10 h 10"/>
                <a:gd name="T2" fmla="*/ 3 w 28"/>
                <a:gd name="T3" fmla="*/ 9 h 10"/>
                <a:gd name="T4" fmla="*/ 1 w 28"/>
                <a:gd name="T5" fmla="*/ 5 h 10"/>
                <a:gd name="T6" fmla="*/ 5 w 28"/>
                <a:gd name="T7" fmla="*/ 2 h 10"/>
                <a:gd name="T8" fmla="*/ 23 w 28"/>
                <a:gd name="T9" fmla="*/ 1 h 10"/>
                <a:gd name="T10" fmla="*/ 27 w 28"/>
                <a:gd name="T11" fmla="*/ 3 h 10"/>
                <a:gd name="T12" fmla="*/ 25 w 28"/>
                <a:gd name="T13" fmla="*/ 7 h 10"/>
                <a:gd name="T14" fmla="*/ 10 w 28"/>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0">
                  <a:moveTo>
                    <a:pt x="10" y="10"/>
                  </a:moveTo>
                  <a:cubicBezTo>
                    <a:pt x="6" y="10"/>
                    <a:pt x="3" y="9"/>
                    <a:pt x="3" y="9"/>
                  </a:cubicBezTo>
                  <a:cubicBezTo>
                    <a:pt x="1" y="9"/>
                    <a:pt x="0" y="7"/>
                    <a:pt x="1" y="5"/>
                  </a:cubicBezTo>
                  <a:cubicBezTo>
                    <a:pt x="1" y="3"/>
                    <a:pt x="3" y="2"/>
                    <a:pt x="5" y="2"/>
                  </a:cubicBezTo>
                  <a:cubicBezTo>
                    <a:pt x="5" y="2"/>
                    <a:pt x="12" y="4"/>
                    <a:pt x="23" y="1"/>
                  </a:cubicBezTo>
                  <a:cubicBezTo>
                    <a:pt x="25" y="0"/>
                    <a:pt x="27" y="1"/>
                    <a:pt x="27" y="3"/>
                  </a:cubicBezTo>
                  <a:cubicBezTo>
                    <a:pt x="28" y="5"/>
                    <a:pt x="27" y="7"/>
                    <a:pt x="25" y="7"/>
                  </a:cubicBezTo>
                  <a:cubicBezTo>
                    <a:pt x="19" y="9"/>
                    <a:pt x="14" y="10"/>
                    <a:pt x="10" y="10"/>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256"/>
            <p:cNvSpPr/>
            <p:nvPr/>
          </p:nvSpPr>
          <p:spPr bwMode="auto">
            <a:xfrm>
              <a:off x="-4718980" y="5416731"/>
              <a:ext cx="164374" cy="79466"/>
            </a:xfrm>
            <a:custGeom>
              <a:avLst/>
              <a:gdLst>
                <a:gd name="T0" fmla="*/ 0 w 64"/>
                <a:gd name="T1" fmla="*/ 12 h 31"/>
                <a:gd name="T2" fmla="*/ 17 w 64"/>
                <a:gd name="T3" fmla="*/ 0 h 31"/>
                <a:gd name="T4" fmla="*/ 32 w 64"/>
                <a:gd name="T5" fmla="*/ 10 h 31"/>
                <a:gd name="T6" fmla="*/ 50 w 64"/>
                <a:gd name="T7" fmla="*/ 1 h 31"/>
                <a:gd name="T8" fmla="*/ 64 w 64"/>
                <a:gd name="T9" fmla="*/ 13 h 31"/>
                <a:gd name="T10" fmla="*/ 31 w 64"/>
                <a:gd name="T11" fmla="*/ 31 h 31"/>
                <a:gd name="T12" fmla="*/ 0 w 64"/>
                <a:gd name="T13" fmla="*/ 12 h 31"/>
              </a:gdLst>
              <a:ahLst/>
              <a:cxnLst>
                <a:cxn ang="0">
                  <a:pos x="T0" y="T1"/>
                </a:cxn>
                <a:cxn ang="0">
                  <a:pos x="T2" y="T3"/>
                </a:cxn>
                <a:cxn ang="0">
                  <a:pos x="T4" y="T5"/>
                </a:cxn>
                <a:cxn ang="0">
                  <a:pos x="T6" y="T7"/>
                </a:cxn>
                <a:cxn ang="0">
                  <a:pos x="T8" y="T9"/>
                </a:cxn>
                <a:cxn ang="0">
                  <a:pos x="T10" y="T11"/>
                </a:cxn>
                <a:cxn ang="0">
                  <a:pos x="T12" y="T13"/>
                </a:cxn>
              </a:cxnLst>
              <a:rect l="0" t="0" r="r" b="b"/>
              <a:pathLst>
                <a:path w="64" h="31">
                  <a:moveTo>
                    <a:pt x="0" y="12"/>
                  </a:moveTo>
                  <a:cubicBezTo>
                    <a:pt x="0" y="12"/>
                    <a:pt x="8" y="0"/>
                    <a:pt x="17" y="0"/>
                  </a:cubicBezTo>
                  <a:cubicBezTo>
                    <a:pt x="27" y="1"/>
                    <a:pt x="32" y="10"/>
                    <a:pt x="32" y="10"/>
                  </a:cubicBezTo>
                  <a:cubicBezTo>
                    <a:pt x="32" y="10"/>
                    <a:pt x="40" y="0"/>
                    <a:pt x="50" y="1"/>
                  </a:cubicBezTo>
                  <a:cubicBezTo>
                    <a:pt x="59" y="1"/>
                    <a:pt x="64" y="13"/>
                    <a:pt x="64" y="13"/>
                  </a:cubicBezTo>
                  <a:cubicBezTo>
                    <a:pt x="64" y="13"/>
                    <a:pt x="54" y="31"/>
                    <a:pt x="31" y="31"/>
                  </a:cubicBezTo>
                  <a:cubicBezTo>
                    <a:pt x="8" y="31"/>
                    <a:pt x="0" y="12"/>
                    <a:pt x="0" y="12"/>
                  </a:cubicBezTo>
                  <a:close/>
                </a:path>
              </a:pathLst>
            </a:custGeom>
            <a:solidFill>
              <a:srgbClr val="C650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257"/>
            <p:cNvSpPr/>
            <p:nvPr/>
          </p:nvSpPr>
          <p:spPr bwMode="auto">
            <a:xfrm>
              <a:off x="-4677614" y="5308962"/>
              <a:ext cx="81643" cy="38100"/>
            </a:xfrm>
            <a:custGeom>
              <a:avLst/>
              <a:gdLst>
                <a:gd name="T0" fmla="*/ 0 w 32"/>
                <a:gd name="T1" fmla="*/ 15 h 15"/>
                <a:gd name="T2" fmla="*/ 15 w 32"/>
                <a:gd name="T3" fmla="*/ 1 h 15"/>
                <a:gd name="T4" fmla="*/ 32 w 32"/>
                <a:gd name="T5" fmla="*/ 15 h 15"/>
                <a:gd name="T6" fmla="*/ 15 w 32"/>
                <a:gd name="T7" fmla="*/ 6 h 15"/>
                <a:gd name="T8" fmla="*/ 0 w 32"/>
                <a:gd name="T9" fmla="*/ 15 h 15"/>
              </a:gdLst>
              <a:ahLst/>
              <a:cxnLst>
                <a:cxn ang="0">
                  <a:pos x="T0" y="T1"/>
                </a:cxn>
                <a:cxn ang="0">
                  <a:pos x="T2" y="T3"/>
                </a:cxn>
                <a:cxn ang="0">
                  <a:pos x="T4" y="T5"/>
                </a:cxn>
                <a:cxn ang="0">
                  <a:pos x="T6" y="T7"/>
                </a:cxn>
                <a:cxn ang="0">
                  <a:pos x="T8" y="T9"/>
                </a:cxn>
              </a:cxnLst>
              <a:rect l="0" t="0" r="r" b="b"/>
              <a:pathLst>
                <a:path w="32" h="15">
                  <a:moveTo>
                    <a:pt x="0" y="15"/>
                  </a:moveTo>
                  <a:cubicBezTo>
                    <a:pt x="0" y="15"/>
                    <a:pt x="1" y="1"/>
                    <a:pt x="15" y="1"/>
                  </a:cubicBezTo>
                  <a:cubicBezTo>
                    <a:pt x="29" y="0"/>
                    <a:pt x="32" y="15"/>
                    <a:pt x="32" y="15"/>
                  </a:cubicBezTo>
                  <a:cubicBezTo>
                    <a:pt x="32" y="15"/>
                    <a:pt x="24" y="6"/>
                    <a:pt x="15" y="6"/>
                  </a:cubicBezTo>
                  <a:cubicBezTo>
                    <a:pt x="7" y="6"/>
                    <a:pt x="0" y="15"/>
                    <a:pt x="0" y="15"/>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258"/>
            <p:cNvSpPr/>
            <p:nvPr/>
          </p:nvSpPr>
          <p:spPr bwMode="auto">
            <a:xfrm>
              <a:off x="-4487114" y="5043351"/>
              <a:ext cx="200297" cy="100149"/>
            </a:xfrm>
            <a:custGeom>
              <a:avLst/>
              <a:gdLst>
                <a:gd name="T0" fmla="*/ 3 w 78"/>
                <a:gd name="T1" fmla="*/ 2 h 39"/>
                <a:gd name="T2" fmla="*/ 0 w 78"/>
                <a:gd name="T3" fmla="*/ 10 h 39"/>
                <a:gd name="T4" fmla="*/ 1 w 78"/>
                <a:gd name="T5" fmla="*/ 12 h 39"/>
                <a:gd name="T6" fmla="*/ 77 w 78"/>
                <a:gd name="T7" fmla="*/ 35 h 39"/>
                <a:gd name="T8" fmla="*/ 78 w 78"/>
                <a:gd name="T9" fmla="*/ 33 h 39"/>
                <a:gd name="T10" fmla="*/ 77 w 78"/>
                <a:gd name="T11" fmla="*/ 25 h 39"/>
                <a:gd name="T12" fmla="*/ 75 w 78"/>
                <a:gd name="T13" fmla="*/ 23 h 39"/>
                <a:gd name="T14" fmla="*/ 6 w 78"/>
                <a:gd name="T15" fmla="*/ 1 h 39"/>
                <a:gd name="T16" fmla="*/ 3 w 78"/>
                <a:gd name="T17" fmla="*/ 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39">
                  <a:moveTo>
                    <a:pt x="3" y="2"/>
                  </a:moveTo>
                  <a:cubicBezTo>
                    <a:pt x="0" y="10"/>
                    <a:pt x="0" y="10"/>
                    <a:pt x="0" y="10"/>
                  </a:cubicBezTo>
                  <a:cubicBezTo>
                    <a:pt x="0" y="11"/>
                    <a:pt x="0" y="12"/>
                    <a:pt x="1" y="12"/>
                  </a:cubicBezTo>
                  <a:cubicBezTo>
                    <a:pt x="9" y="17"/>
                    <a:pt x="51" y="39"/>
                    <a:pt x="77" y="35"/>
                  </a:cubicBezTo>
                  <a:cubicBezTo>
                    <a:pt x="78" y="35"/>
                    <a:pt x="78" y="34"/>
                    <a:pt x="78" y="33"/>
                  </a:cubicBezTo>
                  <a:cubicBezTo>
                    <a:pt x="77" y="25"/>
                    <a:pt x="77" y="25"/>
                    <a:pt x="77" y="25"/>
                  </a:cubicBezTo>
                  <a:cubicBezTo>
                    <a:pt x="77" y="24"/>
                    <a:pt x="76" y="23"/>
                    <a:pt x="75" y="23"/>
                  </a:cubicBezTo>
                  <a:cubicBezTo>
                    <a:pt x="68" y="23"/>
                    <a:pt x="39" y="21"/>
                    <a:pt x="6" y="1"/>
                  </a:cubicBezTo>
                  <a:cubicBezTo>
                    <a:pt x="5" y="0"/>
                    <a:pt x="3" y="1"/>
                    <a:pt x="3" y="2"/>
                  </a:cubicBezTo>
                  <a:close/>
                </a:path>
              </a:pathLst>
            </a:custGeom>
            <a:solidFill>
              <a:srgbClr val="393C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259"/>
            <p:cNvSpPr/>
            <p:nvPr/>
          </p:nvSpPr>
          <p:spPr bwMode="auto">
            <a:xfrm>
              <a:off x="-4981325" y="5043351"/>
              <a:ext cx="202474" cy="100149"/>
            </a:xfrm>
            <a:custGeom>
              <a:avLst/>
              <a:gdLst>
                <a:gd name="T0" fmla="*/ 75 w 79"/>
                <a:gd name="T1" fmla="*/ 2 h 39"/>
                <a:gd name="T2" fmla="*/ 78 w 79"/>
                <a:gd name="T3" fmla="*/ 10 h 39"/>
                <a:gd name="T4" fmla="*/ 78 w 79"/>
                <a:gd name="T5" fmla="*/ 12 h 39"/>
                <a:gd name="T6" fmla="*/ 2 w 79"/>
                <a:gd name="T7" fmla="*/ 35 h 39"/>
                <a:gd name="T8" fmla="*/ 0 w 79"/>
                <a:gd name="T9" fmla="*/ 33 h 39"/>
                <a:gd name="T10" fmla="*/ 2 w 79"/>
                <a:gd name="T11" fmla="*/ 25 h 39"/>
                <a:gd name="T12" fmla="*/ 3 w 79"/>
                <a:gd name="T13" fmla="*/ 23 h 39"/>
                <a:gd name="T14" fmla="*/ 73 w 79"/>
                <a:gd name="T15" fmla="*/ 1 h 39"/>
                <a:gd name="T16" fmla="*/ 75 w 79"/>
                <a:gd name="T17" fmla="*/ 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39">
                  <a:moveTo>
                    <a:pt x="75" y="2"/>
                  </a:moveTo>
                  <a:cubicBezTo>
                    <a:pt x="78" y="10"/>
                    <a:pt x="78" y="10"/>
                    <a:pt x="78" y="10"/>
                  </a:cubicBezTo>
                  <a:cubicBezTo>
                    <a:pt x="79" y="11"/>
                    <a:pt x="78" y="12"/>
                    <a:pt x="78" y="12"/>
                  </a:cubicBezTo>
                  <a:cubicBezTo>
                    <a:pt x="69" y="17"/>
                    <a:pt x="27" y="39"/>
                    <a:pt x="2" y="35"/>
                  </a:cubicBezTo>
                  <a:cubicBezTo>
                    <a:pt x="1" y="35"/>
                    <a:pt x="0" y="34"/>
                    <a:pt x="0" y="33"/>
                  </a:cubicBezTo>
                  <a:cubicBezTo>
                    <a:pt x="2" y="25"/>
                    <a:pt x="2" y="25"/>
                    <a:pt x="2" y="25"/>
                  </a:cubicBezTo>
                  <a:cubicBezTo>
                    <a:pt x="2" y="24"/>
                    <a:pt x="3" y="23"/>
                    <a:pt x="3" y="23"/>
                  </a:cubicBezTo>
                  <a:cubicBezTo>
                    <a:pt x="10" y="23"/>
                    <a:pt x="39" y="21"/>
                    <a:pt x="73" y="1"/>
                  </a:cubicBezTo>
                  <a:cubicBezTo>
                    <a:pt x="74" y="0"/>
                    <a:pt x="75" y="1"/>
                    <a:pt x="75" y="2"/>
                  </a:cubicBezTo>
                  <a:close/>
                </a:path>
              </a:pathLst>
            </a:custGeom>
            <a:solidFill>
              <a:srgbClr val="393C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260"/>
            <p:cNvSpPr/>
            <p:nvPr/>
          </p:nvSpPr>
          <p:spPr bwMode="auto">
            <a:xfrm>
              <a:off x="-5154408" y="4509951"/>
              <a:ext cx="997132" cy="478971"/>
            </a:xfrm>
            <a:custGeom>
              <a:avLst/>
              <a:gdLst>
                <a:gd name="T0" fmla="*/ 194 w 387"/>
                <a:gd name="T1" fmla="*/ 0 h 186"/>
                <a:gd name="T2" fmla="*/ 10 w 387"/>
                <a:gd name="T3" fmla="*/ 186 h 186"/>
                <a:gd name="T4" fmla="*/ 194 w 387"/>
                <a:gd name="T5" fmla="*/ 177 h 186"/>
                <a:gd name="T6" fmla="*/ 378 w 387"/>
                <a:gd name="T7" fmla="*/ 186 h 186"/>
                <a:gd name="T8" fmla="*/ 194 w 387"/>
                <a:gd name="T9" fmla="*/ 0 h 186"/>
              </a:gdLst>
              <a:ahLst/>
              <a:cxnLst>
                <a:cxn ang="0">
                  <a:pos x="T0" y="T1"/>
                </a:cxn>
                <a:cxn ang="0">
                  <a:pos x="T2" y="T3"/>
                </a:cxn>
                <a:cxn ang="0">
                  <a:pos x="T4" y="T5"/>
                </a:cxn>
                <a:cxn ang="0">
                  <a:pos x="T6" y="T7"/>
                </a:cxn>
                <a:cxn ang="0">
                  <a:pos x="T8" y="T9"/>
                </a:cxn>
              </a:cxnLst>
              <a:rect l="0" t="0" r="r" b="b"/>
              <a:pathLst>
                <a:path w="387" h="186">
                  <a:moveTo>
                    <a:pt x="194" y="0"/>
                  </a:moveTo>
                  <a:cubicBezTo>
                    <a:pt x="0" y="23"/>
                    <a:pt x="10" y="186"/>
                    <a:pt x="10" y="186"/>
                  </a:cubicBezTo>
                  <a:cubicBezTo>
                    <a:pt x="10" y="186"/>
                    <a:pt x="89" y="177"/>
                    <a:pt x="194" y="177"/>
                  </a:cubicBezTo>
                  <a:cubicBezTo>
                    <a:pt x="299" y="177"/>
                    <a:pt x="378" y="186"/>
                    <a:pt x="378" y="186"/>
                  </a:cubicBezTo>
                  <a:cubicBezTo>
                    <a:pt x="378" y="186"/>
                    <a:pt x="387" y="19"/>
                    <a:pt x="194" y="0"/>
                  </a:cubicBezTo>
                  <a:close/>
                </a:path>
              </a:pathLst>
            </a:custGeom>
            <a:solidFill>
              <a:srgbClr val="4949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1" name="云形标注 100"/>
          <p:cNvSpPr/>
          <p:nvPr/>
        </p:nvSpPr>
        <p:spPr>
          <a:xfrm>
            <a:off x="4700641" y="2852677"/>
            <a:ext cx="7329063" cy="3904383"/>
          </a:xfrm>
          <a:prstGeom prst="cloudCallout">
            <a:avLst>
              <a:gd name="adj1" fmla="val -66667"/>
              <a:gd name="adj2" fmla="val 2676"/>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tx1"/>
              </a:solidFill>
            </a:endParaRPr>
          </a:p>
        </p:txBody>
      </p:sp>
      <p:sp>
        <p:nvSpPr>
          <p:cNvPr id="2" name="TextBox 1"/>
          <p:cNvSpPr txBox="1"/>
          <p:nvPr/>
        </p:nvSpPr>
        <p:spPr>
          <a:xfrm>
            <a:off x="5924741" y="3171944"/>
            <a:ext cx="5523071" cy="3108543"/>
          </a:xfrm>
          <a:prstGeom prst="rect">
            <a:avLst/>
          </a:prstGeom>
          <a:noFill/>
        </p:spPr>
        <p:txBody>
          <a:bodyPr wrap="square" rtlCol="0">
            <a:spAutoFit/>
          </a:bodyPr>
          <a:lstStyle/>
          <a:p>
            <a:pPr algn="ctr"/>
            <a:r>
              <a:rPr lang="zh-CN" altLang="en-US" dirty="0">
                <a:solidFill>
                  <a:schemeClr val="accent2">
                    <a:lumMod val="75000"/>
                  </a:schemeClr>
                </a:solidFill>
                <a:latin typeface="黑体" panose="02010609060101010101" pitchFamily="2" charset="-122"/>
                <a:ea typeface="黑体" panose="02010609060101010101" pitchFamily="2" charset="-122"/>
              </a:rPr>
              <a:t> </a:t>
            </a:r>
            <a:r>
              <a:rPr lang="zh-CN" altLang="en-US" sz="2800" dirty="0">
                <a:latin typeface="黑体" panose="02010609060101010101" pitchFamily="2" charset="-122"/>
                <a:ea typeface="黑体" panose="02010609060101010101" pitchFamily="2" charset="-122"/>
              </a:rPr>
              <a:t>借书共有两种方式，一种是已知图书的作者、或书名、或关键词等，有目的地的借阅某本书。一种是无明确目的，随便翻、随便看直到发现自己喜欢的书。下面我将为您详细的讲解一下两种借书方式所需要注意的具体事项，请跟我来吧！</a:t>
            </a:r>
          </a:p>
        </p:txBody>
      </p:sp>
      <p:pic>
        <p:nvPicPr>
          <p:cNvPr id="20" name="图片 19"/>
          <p:cNvPicPr>
            <a:picLocks noChangeAspect="1"/>
          </p:cNvPicPr>
          <p:nvPr/>
        </p:nvPicPr>
        <p:blipFill rotWithShape="1">
          <a:blip r:embed="rId6" cstate="print">
            <a:extLst>
              <a:ext uri="{28A0092B-C50C-407E-A947-70E740481C1C}">
                <a14:useLocalDpi xmlns:a14="http://schemas.microsoft.com/office/drawing/2010/main" val="0"/>
              </a:ext>
            </a:extLst>
          </a:blip>
          <a:srcRect l="10564" t="60948" r="73197" b="14564"/>
          <a:stretch>
            <a:fillRect/>
          </a:stretch>
        </p:blipFill>
        <p:spPr>
          <a:xfrm>
            <a:off x="10217204" y="295354"/>
            <a:ext cx="510721" cy="47491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99FFCC">
            <a:alpha val="21000"/>
          </a:srgbClr>
        </a:solidFill>
        <a:effectLst/>
      </p:bgPr>
    </p:bg>
    <p:spTree>
      <p:nvGrpSpPr>
        <p:cNvPr id="1" name=""/>
        <p:cNvGrpSpPr/>
        <p:nvPr/>
      </p:nvGrpSpPr>
      <p:grpSpPr>
        <a:xfrm>
          <a:off x="0" y="0"/>
          <a:ext cx="0" cy="0"/>
          <a:chOff x="0" y="0"/>
          <a:chExt cx="0" cy="0"/>
        </a:xfrm>
      </p:grpSpPr>
      <p:sp>
        <p:nvSpPr>
          <p:cNvPr id="63" name="Freeform 17"/>
          <p:cNvSpPr>
            <a:spLocks noEditPoints="1"/>
          </p:cNvSpPr>
          <p:nvPr/>
        </p:nvSpPr>
        <p:spPr bwMode="auto">
          <a:xfrm>
            <a:off x="9357756" y="3670028"/>
            <a:ext cx="2725856" cy="2992999"/>
          </a:xfrm>
          <a:custGeom>
            <a:avLst/>
            <a:gdLst>
              <a:gd name="T0" fmla="*/ 702 w 829"/>
              <a:gd name="T1" fmla="*/ 12 h 704"/>
              <a:gd name="T2" fmla="*/ 186 w 829"/>
              <a:gd name="T3" fmla="*/ 23 h 704"/>
              <a:gd name="T4" fmla="*/ 121 w 829"/>
              <a:gd name="T5" fmla="*/ 136 h 704"/>
              <a:gd name="T6" fmla="*/ 226 w 829"/>
              <a:gd name="T7" fmla="*/ 150 h 704"/>
              <a:gd name="T8" fmla="*/ 286 w 829"/>
              <a:gd name="T9" fmla="*/ 536 h 704"/>
              <a:gd name="T10" fmla="*/ 397 w 829"/>
              <a:gd name="T11" fmla="*/ 697 h 704"/>
              <a:gd name="T12" fmla="*/ 479 w 829"/>
              <a:gd name="T13" fmla="*/ 636 h 704"/>
              <a:gd name="T14" fmla="*/ 536 w 829"/>
              <a:gd name="T15" fmla="*/ 680 h 704"/>
              <a:gd name="T16" fmla="*/ 506 w 829"/>
              <a:gd name="T17" fmla="*/ 684 h 704"/>
              <a:gd name="T18" fmla="*/ 557 w 829"/>
              <a:gd name="T19" fmla="*/ 291 h 704"/>
              <a:gd name="T20" fmla="*/ 672 w 829"/>
              <a:gd name="T21" fmla="*/ 130 h 704"/>
              <a:gd name="T22" fmla="*/ 815 w 829"/>
              <a:gd name="T23" fmla="*/ 122 h 704"/>
              <a:gd name="T24" fmla="*/ 371 w 829"/>
              <a:gd name="T25" fmla="*/ 686 h 704"/>
              <a:gd name="T26" fmla="*/ 685 w 829"/>
              <a:gd name="T27" fmla="*/ 52 h 704"/>
              <a:gd name="T28" fmla="*/ 523 w 829"/>
              <a:gd name="T29" fmla="*/ 292 h 704"/>
              <a:gd name="T30" fmla="*/ 481 w 829"/>
              <a:gd name="T31" fmla="*/ 429 h 704"/>
              <a:gd name="T32" fmla="*/ 523 w 829"/>
              <a:gd name="T33" fmla="*/ 301 h 704"/>
              <a:gd name="T34" fmla="*/ 465 w 829"/>
              <a:gd name="T35" fmla="*/ 320 h 704"/>
              <a:gd name="T36" fmla="*/ 480 w 829"/>
              <a:gd name="T37" fmla="*/ 318 h 704"/>
              <a:gd name="T38" fmla="*/ 472 w 829"/>
              <a:gd name="T39" fmla="*/ 314 h 704"/>
              <a:gd name="T40" fmla="*/ 486 w 829"/>
              <a:gd name="T41" fmla="*/ 316 h 704"/>
              <a:gd name="T42" fmla="*/ 486 w 829"/>
              <a:gd name="T43" fmla="*/ 284 h 704"/>
              <a:gd name="T44" fmla="*/ 528 w 829"/>
              <a:gd name="T45" fmla="*/ 241 h 704"/>
              <a:gd name="T46" fmla="*/ 319 w 829"/>
              <a:gd name="T47" fmla="*/ 222 h 704"/>
              <a:gd name="T48" fmla="*/ 355 w 829"/>
              <a:gd name="T49" fmla="*/ 290 h 704"/>
              <a:gd name="T50" fmla="*/ 358 w 829"/>
              <a:gd name="T51" fmla="*/ 316 h 704"/>
              <a:gd name="T52" fmla="*/ 339 w 829"/>
              <a:gd name="T53" fmla="*/ 319 h 704"/>
              <a:gd name="T54" fmla="*/ 362 w 829"/>
              <a:gd name="T55" fmla="*/ 325 h 704"/>
              <a:gd name="T56" fmla="*/ 382 w 829"/>
              <a:gd name="T57" fmla="*/ 330 h 704"/>
              <a:gd name="T58" fmla="*/ 391 w 829"/>
              <a:gd name="T59" fmla="*/ 303 h 704"/>
              <a:gd name="T60" fmla="*/ 317 w 829"/>
              <a:gd name="T61" fmla="*/ 248 h 704"/>
              <a:gd name="T62" fmla="*/ 307 w 829"/>
              <a:gd name="T63" fmla="*/ 232 h 704"/>
              <a:gd name="T64" fmla="*/ 318 w 829"/>
              <a:gd name="T65" fmla="*/ 213 h 704"/>
              <a:gd name="T66" fmla="*/ 471 w 829"/>
              <a:gd name="T67" fmla="*/ 185 h 704"/>
              <a:gd name="T68" fmla="*/ 461 w 829"/>
              <a:gd name="T69" fmla="*/ 127 h 704"/>
              <a:gd name="T70" fmla="*/ 400 w 829"/>
              <a:gd name="T71" fmla="*/ 106 h 704"/>
              <a:gd name="T72" fmla="*/ 384 w 829"/>
              <a:gd name="T73" fmla="*/ 149 h 704"/>
              <a:gd name="T74" fmla="*/ 367 w 829"/>
              <a:gd name="T75" fmla="*/ 147 h 704"/>
              <a:gd name="T76" fmla="*/ 514 w 829"/>
              <a:gd name="T77" fmla="*/ 149 h 704"/>
              <a:gd name="T78" fmla="*/ 132 w 829"/>
              <a:gd name="T79" fmla="*/ 96 h 704"/>
              <a:gd name="T80" fmla="*/ 685 w 829"/>
              <a:gd name="T81" fmla="*/ 56 h 704"/>
              <a:gd name="T82" fmla="*/ 71 w 829"/>
              <a:gd name="T83" fmla="*/ 110 h 704"/>
              <a:gd name="T84" fmla="*/ 64 w 829"/>
              <a:gd name="T85" fmla="*/ 52 h 704"/>
              <a:gd name="T86" fmla="*/ 121 w 829"/>
              <a:gd name="T87" fmla="*/ 96 h 704"/>
              <a:gd name="T88" fmla="*/ 240 w 829"/>
              <a:gd name="T89" fmla="*/ 137 h 704"/>
              <a:gd name="T90" fmla="*/ 233 w 829"/>
              <a:gd name="T91" fmla="*/ 151 h 704"/>
              <a:gd name="T92" fmla="*/ 129 w 829"/>
              <a:gd name="T93" fmla="*/ 101 h 704"/>
              <a:gd name="T94" fmla="*/ 248 w 829"/>
              <a:gd name="T95" fmla="*/ 133 h 704"/>
              <a:gd name="T96" fmla="*/ 317 w 829"/>
              <a:gd name="T97" fmla="*/ 301 h 704"/>
              <a:gd name="T98" fmla="*/ 354 w 829"/>
              <a:gd name="T99" fmla="*/ 412 h 704"/>
              <a:gd name="T100" fmla="*/ 351 w 829"/>
              <a:gd name="T101" fmla="*/ 562 h 704"/>
              <a:gd name="T102" fmla="*/ 476 w 829"/>
              <a:gd name="T103" fmla="*/ 443 h 704"/>
              <a:gd name="T104" fmla="*/ 552 w 829"/>
              <a:gd name="T105" fmla="*/ 279 h 704"/>
              <a:gd name="T106" fmla="*/ 532 w 829"/>
              <a:gd name="T107" fmla="*/ 174 h 704"/>
              <a:gd name="T108" fmla="*/ 512 w 829"/>
              <a:gd name="T109" fmla="*/ 132 h 704"/>
              <a:gd name="T110" fmla="*/ 603 w 829"/>
              <a:gd name="T111" fmla="*/ 138 h 704"/>
              <a:gd name="T112" fmla="*/ 590 w 829"/>
              <a:gd name="T113" fmla="*/ 126 h 704"/>
              <a:gd name="T114" fmla="*/ 679 w 829"/>
              <a:gd name="T115" fmla="*/ 128 h 704"/>
              <a:gd name="T116" fmla="*/ 680 w 829"/>
              <a:gd name="T117" fmla="*/ 19 h 704"/>
              <a:gd name="T118" fmla="*/ 707 w 829"/>
              <a:gd name="T119" fmla="*/ 131 h 704"/>
              <a:gd name="T120" fmla="*/ 811 w 829"/>
              <a:gd name="T121" fmla="*/ 118 h 704"/>
              <a:gd name="T122" fmla="*/ 811 w 829"/>
              <a:gd name="T123" fmla="*/ 117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9" h="704">
                <a:moveTo>
                  <a:pt x="826" y="71"/>
                </a:moveTo>
                <a:cubicBezTo>
                  <a:pt x="825" y="51"/>
                  <a:pt x="822" y="30"/>
                  <a:pt x="807" y="15"/>
                </a:cubicBezTo>
                <a:cubicBezTo>
                  <a:pt x="807" y="15"/>
                  <a:pt x="806" y="14"/>
                  <a:pt x="805" y="15"/>
                </a:cubicBezTo>
                <a:cubicBezTo>
                  <a:pt x="805" y="14"/>
                  <a:pt x="804" y="14"/>
                  <a:pt x="803" y="14"/>
                </a:cubicBezTo>
                <a:cubicBezTo>
                  <a:pt x="780" y="15"/>
                  <a:pt x="756" y="16"/>
                  <a:pt x="732" y="18"/>
                </a:cubicBezTo>
                <a:cubicBezTo>
                  <a:pt x="731" y="16"/>
                  <a:pt x="730" y="15"/>
                  <a:pt x="729" y="13"/>
                </a:cubicBezTo>
                <a:cubicBezTo>
                  <a:pt x="722" y="4"/>
                  <a:pt x="710" y="4"/>
                  <a:pt x="702" y="12"/>
                </a:cubicBezTo>
                <a:cubicBezTo>
                  <a:pt x="702" y="12"/>
                  <a:pt x="702" y="12"/>
                  <a:pt x="702" y="12"/>
                </a:cubicBezTo>
                <a:cubicBezTo>
                  <a:pt x="700" y="10"/>
                  <a:pt x="697" y="9"/>
                  <a:pt x="695" y="8"/>
                </a:cubicBezTo>
                <a:cubicBezTo>
                  <a:pt x="684" y="3"/>
                  <a:pt x="667" y="5"/>
                  <a:pt x="664" y="18"/>
                </a:cubicBezTo>
                <a:cubicBezTo>
                  <a:pt x="622" y="16"/>
                  <a:pt x="579" y="17"/>
                  <a:pt x="537" y="17"/>
                </a:cubicBezTo>
                <a:cubicBezTo>
                  <a:pt x="490" y="17"/>
                  <a:pt x="444" y="17"/>
                  <a:pt x="397" y="18"/>
                </a:cubicBezTo>
                <a:cubicBezTo>
                  <a:pt x="351" y="19"/>
                  <a:pt x="304" y="20"/>
                  <a:pt x="258" y="21"/>
                </a:cubicBezTo>
                <a:cubicBezTo>
                  <a:pt x="234" y="21"/>
                  <a:pt x="210" y="22"/>
                  <a:pt x="186" y="23"/>
                </a:cubicBezTo>
                <a:cubicBezTo>
                  <a:pt x="165" y="23"/>
                  <a:pt x="144" y="23"/>
                  <a:pt x="123" y="26"/>
                </a:cubicBezTo>
                <a:cubicBezTo>
                  <a:pt x="122" y="25"/>
                  <a:pt x="121" y="25"/>
                  <a:pt x="119" y="25"/>
                </a:cubicBezTo>
                <a:cubicBezTo>
                  <a:pt x="93" y="35"/>
                  <a:pt x="67" y="44"/>
                  <a:pt x="41" y="53"/>
                </a:cubicBezTo>
                <a:cubicBezTo>
                  <a:pt x="33" y="57"/>
                  <a:pt x="0" y="61"/>
                  <a:pt x="3" y="76"/>
                </a:cubicBezTo>
                <a:cubicBezTo>
                  <a:pt x="6" y="91"/>
                  <a:pt x="37" y="101"/>
                  <a:pt x="48" y="106"/>
                </a:cubicBezTo>
                <a:cubicBezTo>
                  <a:pt x="71" y="117"/>
                  <a:pt x="95" y="130"/>
                  <a:pt x="119" y="135"/>
                </a:cubicBezTo>
                <a:cubicBezTo>
                  <a:pt x="120" y="136"/>
                  <a:pt x="120" y="136"/>
                  <a:pt x="121" y="136"/>
                </a:cubicBezTo>
                <a:cubicBezTo>
                  <a:pt x="139" y="134"/>
                  <a:pt x="155" y="134"/>
                  <a:pt x="172" y="137"/>
                </a:cubicBezTo>
                <a:cubicBezTo>
                  <a:pt x="188" y="138"/>
                  <a:pt x="203" y="140"/>
                  <a:pt x="218" y="135"/>
                </a:cubicBezTo>
                <a:cubicBezTo>
                  <a:pt x="219" y="135"/>
                  <a:pt x="219" y="135"/>
                  <a:pt x="219" y="135"/>
                </a:cubicBezTo>
                <a:cubicBezTo>
                  <a:pt x="219" y="135"/>
                  <a:pt x="219" y="136"/>
                  <a:pt x="219" y="136"/>
                </a:cubicBezTo>
                <a:cubicBezTo>
                  <a:pt x="219" y="137"/>
                  <a:pt x="219" y="137"/>
                  <a:pt x="219" y="137"/>
                </a:cubicBezTo>
                <a:cubicBezTo>
                  <a:pt x="219" y="137"/>
                  <a:pt x="218" y="138"/>
                  <a:pt x="218" y="139"/>
                </a:cubicBezTo>
                <a:cubicBezTo>
                  <a:pt x="218" y="144"/>
                  <a:pt x="222" y="148"/>
                  <a:pt x="226" y="150"/>
                </a:cubicBezTo>
                <a:cubicBezTo>
                  <a:pt x="224" y="194"/>
                  <a:pt x="245" y="239"/>
                  <a:pt x="275" y="271"/>
                </a:cubicBezTo>
                <a:cubicBezTo>
                  <a:pt x="281" y="279"/>
                  <a:pt x="289" y="287"/>
                  <a:pt x="299" y="294"/>
                </a:cubicBezTo>
                <a:cubicBezTo>
                  <a:pt x="301" y="346"/>
                  <a:pt x="308" y="399"/>
                  <a:pt x="339" y="442"/>
                </a:cubicBezTo>
                <a:cubicBezTo>
                  <a:pt x="339" y="442"/>
                  <a:pt x="339" y="442"/>
                  <a:pt x="340" y="442"/>
                </a:cubicBezTo>
                <a:cubicBezTo>
                  <a:pt x="333" y="454"/>
                  <a:pt x="326" y="466"/>
                  <a:pt x="319" y="478"/>
                </a:cubicBezTo>
                <a:cubicBezTo>
                  <a:pt x="308" y="496"/>
                  <a:pt x="294" y="513"/>
                  <a:pt x="282" y="531"/>
                </a:cubicBezTo>
                <a:cubicBezTo>
                  <a:pt x="281" y="534"/>
                  <a:pt x="283" y="536"/>
                  <a:pt x="286" y="536"/>
                </a:cubicBezTo>
                <a:cubicBezTo>
                  <a:pt x="284" y="547"/>
                  <a:pt x="318" y="559"/>
                  <a:pt x="324" y="561"/>
                </a:cubicBezTo>
                <a:cubicBezTo>
                  <a:pt x="347" y="571"/>
                  <a:pt x="371" y="578"/>
                  <a:pt x="396" y="581"/>
                </a:cubicBezTo>
                <a:cubicBezTo>
                  <a:pt x="393" y="600"/>
                  <a:pt x="393" y="618"/>
                  <a:pt x="392" y="636"/>
                </a:cubicBezTo>
                <a:cubicBezTo>
                  <a:pt x="391" y="651"/>
                  <a:pt x="390" y="666"/>
                  <a:pt x="392" y="680"/>
                </a:cubicBezTo>
                <a:cubicBezTo>
                  <a:pt x="388" y="677"/>
                  <a:pt x="384" y="675"/>
                  <a:pt x="379" y="675"/>
                </a:cubicBezTo>
                <a:cubicBezTo>
                  <a:pt x="373" y="674"/>
                  <a:pt x="366" y="676"/>
                  <a:pt x="364" y="683"/>
                </a:cubicBezTo>
                <a:cubicBezTo>
                  <a:pt x="359" y="699"/>
                  <a:pt x="388" y="704"/>
                  <a:pt x="397" y="697"/>
                </a:cubicBezTo>
                <a:cubicBezTo>
                  <a:pt x="398" y="697"/>
                  <a:pt x="398" y="697"/>
                  <a:pt x="398" y="697"/>
                </a:cubicBezTo>
                <a:cubicBezTo>
                  <a:pt x="399" y="697"/>
                  <a:pt x="401" y="696"/>
                  <a:pt x="401" y="694"/>
                </a:cubicBezTo>
                <a:cubicBezTo>
                  <a:pt x="399" y="657"/>
                  <a:pt x="403" y="619"/>
                  <a:pt x="401" y="582"/>
                </a:cubicBezTo>
                <a:cubicBezTo>
                  <a:pt x="403" y="582"/>
                  <a:pt x="405" y="583"/>
                  <a:pt x="406" y="583"/>
                </a:cubicBezTo>
                <a:cubicBezTo>
                  <a:pt x="423" y="585"/>
                  <a:pt x="440" y="585"/>
                  <a:pt x="457" y="585"/>
                </a:cubicBezTo>
                <a:cubicBezTo>
                  <a:pt x="457" y="585"/>
                  <a:pt x="457" y="586"/>
                  <a:pt x="457" y="586"/>
                </a:cubicBezTo>
                <a:cubicBezTo>
                  <a:pt x="464" y="603"/>
                  <a:pt x="472" y="619"/>
                  <a:pt x="479" y="636"/>
                </a:cubicBezTo>
                <a:cubicBezTo>
                  <a:pt x="487" y="654"/>
                  <a:pt x="493" y="673"/>
                  <a:pt x="502" y="691"/>
                </a:cubicBezTo>
                <a:cubicBezTo>
                  <a:pt x="503" y="693"/>
                  <a:pt x="506" y="693"/>
                  <a:pt x="507" y="691"/>
                </a:cubicBezTo>
                <a:cubicBezTo>
                  <a:pt x="508" y="691"/>
                  <a:pt x="509" y="691"/>
                  <a:pt x="509" y="690"/>
                </a:cubicBezTo>
                <a:cubicBezTo>
                  <a:pt x="513" y="686"/>
                  <a:pt x="516" y="682"/>
                  <a:pt x="521" y="679"/>
                </a:cubicBezTo>
                <a:cubicBezTo>
                  <a:pt x="523" y="678"/>
                  <a:pt x="525" y="677"/>
                  <a:pt x="527" y="676"/>
                </a:cubicBezTo>
                <a:cubicBezTo>
                  <a:pt x="529" y="675"/>
                  <a:pt x="531" y="675"/>
                  <a:pt x="533" y="675"/>
                </a:cubicBezTo>
                <a:cubicBezTo>
                  <a:pt x="536" y="675"/>
                  <a:pt x="537" y="677"/>
                  <a:pt x="536" y="680"/>
                </a:cubicBezTo>
                <a:cubicBezTo>
                  <a:pt x="538" y="682"/>
                  <a:pt x="537" y="684"/>
                  <a:pt x="534" y="685"/>
                </a:cubicBezTo>
                <a:cubicBezTo>
                  <a:pt x="533" y="686"/>
                  <a:pt x="531" y="686"/>
                  <a:pt x="529" y="687"/>
                </a:cubicBezTo>
                <a:cubicBezTo>
                  <a:pt x="527" y="687"/>
                  <a:pt x="525" y="688"/>
                  <a:pt x="523" y="688"/>
                </a:cubicBezTo>
                <a:cubicBezTo>
                  <a:pt x="518" y="689"/>
                  <a:pt x="513" y="689"/>
                  <a:pt x="509" y="691"/>
                </a:cubicBezTo>
                <a:cubicBezTo>
                  <a:pt x="506" y="692"/>
                  <a:pt x="507" y="695"/>
                  <a:pt x="509" y="696"/>
                </a:cubicBezTo>
                <a:cubicBezTo>
                  <a:pt x="520" y="699"/>
                  <a:pt x="553" y="692"/>
                  <a:pt x="544" y="674"/>
                </a:cubicBezTo>
                <a:cubicBezTo>
                  <a:pt x="535" y="659"/>
                  <a:pt x="514" y="673"/>
                  <a:pt x="506" y="684"/>
                </a:cubicBezTo>
                <a:cubicBezTo>
                  <a:pt x="498" y="650"/>
                  <a:pt x="480" y="614"/>
                  <a:pt x="461" y="585"/>
                </a:cubicBezTo>
                <a:cubicBezTo>
                  <a:pt x="472" y="584"/>
                  <a:pt x="483" y="583"/>
                  <a:pt x="494" y="581"/>
                </a:cubicBezTo>
                <a:cubicBezTo>
                  <a:pt x="518" y="578"/>
                  <a:pt x="547" y="569"/>
                  <a:pt x="551" y="541"/>
                </a:cubicBezTo>
                <a:cubicBezTo>
                  <a:pt x="551" y="538"/>
                  <a:pt x="548" y="536"/>
                  <a:pt x="546" y="537"/>
                </a:cubicBezTo>
                <a:cubicBezTo>
                  <a:pt x="517" y="515"/>
                  <a:pt x="500" y="483"/>
                  <a:pt x="488" y="449"/>
                </a:cubicBezTo>
                <a:cubicBezTo>
                  <a:pt x="488" y="449"/>
                  <a:pt x="488" y="449"/>
                  <a:pt x="488" y="448"/>
                </a:cubicBezTo>
                <a:cubicBezTo>
                  <a:pt x="532" y="409"/>
                  <a:pt x="552" y="350"/>
                  <a:pt x="557" y="291"/>
                </a:cubicBezTo>
                <a:cubicBezTo>
                  <a:pt x="557" y="285"/>
                  <a:pt x="558" y="279"/>
                  <a:pt x="558" y="272"/>
                </a:cubicBezTo>
                <a:cubicBezTo>
                  <a:pt x="588" y="238"/>
                  <a:pt x="605" y="190"/>
                  <a:pt x="605" y="144"/>
                </a:cubicBezTo>
                <a:cubicBezTo>
                  <a:pt x="605" y="143"/>
                  <a:pt x="605" y="143"/>
                  <a:pt x="605" y="143"/>
                </a:cubicBezTo>
                <a:cubicBezTo>
                  <a:pt x="612" y="144"/>
                  <a:pt x="619" y="141"/>
                  <a:pt x="622" y="134"/>
                </a:cubicBezTo>
                <a:cubicBezTo>
                  <a:pt x="623" y="133"/>
                  <a:pt x="623" y="131"/>
                  <a:pt x="623" y="129"/>
                </a:cubicBezTo>
                <a:cubicBezTo>
                  <a:pt x="639" y="131"/>
                  <a:pt x="656" y="131"/>
                  <a:pt x="671" y="129"/>
                </a:cubicBezTo>
                <a:cubicBezTo>
                  <a:pt x="671" y="130"/>
                  <a:pt x="671" y="130"/>
                  <a:pt x="672" y="130"/>
                </a:cubicBezTo>
                <a:cubicBezTo>
                  <a:pt x="680" y="140"/>
                  <a:pt x="695" y="141"/>
                  <a:pt x="704" y="133"/>
                </a:cubicBezTo>
                <a:cubicBezTo>
                  <a:pt x="704" y="133"/>
                  <a:pt x="705" y="133"/>
                  <a:pt x="705" y="134"/>
                </a:cubicBezTo>
                <a:cubicBezTo>
                  <a:pt x="714" y="140"/>
                  <a:pt x="726" y="139"/>
                  <a:pt x="733" y="130"/>
                </a:cubicBezTo>
                <a:cubicBezTo>
                  <a:pt x="733" y="129"/>
                  <a:pt x="733" y="129"/>
                  <a:pt x="734" y="128"/>
                </a:cubicBezTo>
                <a:cubicBezTo>
                  <a:pt x="734" y="128"/>
                  <a:pt x="734" y="129"/>
                  <a:pt x="734" y="129"/>
                </a:cubicBezTo>
                <a:cubicBezTo>
                  <a:pt x="759" y="131"/>
                  <a:pt x="788" y="127"/>
                  <a:pt x="812" y="124"/>
                </a:cubicBezTo>
                <a:cubicBezTo>
                  <a:pt x="813" y="124"/>
                  <a:pt x="814" y="123"/>
                  <a:pt x="815" y="122"/>
                </a:cubicBezTo>
                <a:cubicBezTo>
                  <a:pt x="815" y="122"/>
                  <a:pt x="815" y="122"/>
                  <a:pt x="816" y="121"/>
                </a:cubicBezTo>
                <a:cubicBezTo>
                  <a:pt x="829" y="109"/>
                  <a:pt x="827" y="88"/>
                  <a:pt x="826" y="71"/>
                </a:cubicBezTo>
                <a:close/>
                <a:moveTo>
                  <a:pt x="371" y="686"/>
                </a:moveTo>
                <a:cubicBezTo>
                  <a:pt x="370" y="679"/>
                  <a:pt x="380" y="682"/>
                  <a:pt x="385" y="683"/>
                </a:cubicBezTo>
                <a:cubicBezTo>
                  <a:pt x="387" y="684"/>
                  <a:pt x="390" y="686"/>
                  <a:pt x="393" y="688"/>
                </a:cubicBezTo>
                <a:cubicBezTo>
                  <a:pt x="393" y="690"/>
                  <a:pt x="394" y="691"/>
                  <a:pt x="394" y="693"/>
                </a:cubicBezTo>
                <a:cubicBezTo>
                  <a:pt x="387" y="693"/>
                  <a:pt x="373" y="695"/>
                  <a:pt x="371" y="686"/>
                </a:cubicBezTo>
                <a:close/>
                <a:moveTo>
                  <a:pt x="132" y="31"/>
                </a:moveTo>
                <a:cubicBezTo>
                  <a:pt x="152" y="32"/>
                  <a:pt x="173" y="31"/>
                  <a:pt x="193" y="30"/>
                </a:cubicBezTo>
                <a:cubicBezTo>
                  <a:pt x="215" y="29"/>
                  <a:pt x="238" y="28"/>
                  <a:pt x="261" y="28"/>
                </a:cubicBezTo>
                <a:cubicBezTo>
                  <a:pt x="307" y="27"/>
                  <a:pt x="354" y="26"/>
                  <a:pt x="400" y="25"/>
                </a:cubicBezTo>
                <a:cubicBezTo>
                  <a:pt x="446" y="25"/>
                  <a:pt x="491" y="25"/>
                  <a:pt x="537" y="25"/>
                </a:cubicBezTo>
                <a:cubicBezTo>
                  <a:pt x="584" y="25"/>
                  <a:pt x="632" y="27"/>
                  <a:pt x="679" y="25"/>
                </a:cubicBezTo>
                <a:cubicBezTo>
                  <a:pt x="683" y="34"/>
                  <a:pt x="684" y="43"/>
                  <a:pt x="685" y="52"/>
                </a:cubicBezTo>
                <a:cubicBezTo>
                  <a:pt x="684" y="51"/>
                  <a:pt x="684" y="51"/>
                  <a:pt x="683" y="51"/>
                </a:cubicBezTo>
                <a:cubicBezTo>
                  <a:pt x="590" y="48"/>
                  <a:pt x="496" y="53"/>
                  <a:pt x="403" y="54"/>
                </a:cubicBezTo>
                <a:cubicBezTo>
                  <a:pt x="358" y="54"/>
                  <a:pt x="312" y="55"/>
                  <a:pt x="266" y="55"/>
                </a:cubicBezTo>
                <a:cubicBezTo>
                  <a:pt x="221" y="55"/>
                  <a:pt x="174" y="55"/>
                  <a:pt x="130" y="60"/>
                </a:cubicBezTo>
                <a:cubicBezTo>
                  <a:pt x="135" y="52"/>
                  <a:pt x="137" y="38"/>
                  <a:pt x="132" y="31"/>
                </a:cubicBezTo>
                <a:close/>
                <a:moveTo>
                  <a:pt x="530" y="287"/>
                </a:moveTo>
                <a:cubicBezTo>
                  <a:pt x="528" y="288"/>
                  <a:pt x="526" y="290"/>
                  <a:pt x="523" y="292"/>
                </a:cubicBezTo>
                <a:cubicBezTo>
                  <a:pt x="523" y="278"/>
                  <a:pt x="522" y="265"/>
                  <a:pt x="520" y="252"/>
                </a:cubicBezTo>
                <a:cubicBezTo>
                  <a:pt x="519" y="251"/>
                  <a:pt x="518" y="250"/>
                  <a:pt x="517" y="250"/>
                </a:cubicBezTo>
                <a:cubicBezTo>
                  <a:pt x="519" y="249"/>
                  <a:pt x="520" y="247"/>
                  <a:pt x="520" y="245"/>
                </a:cubicBezTo>
                <a:cubicBezTo>
                  <a:pt x="521" y="245"/>
                  <a:pt x="521" y="245"/>
                  <a:pt x="521" y="245"/>
                </a:cubicBezTo>
                <a:cubicBezTo>
                  <a:pt x="523" y="247"/>
                  <a:pt x="527" y="247"/>
                  <a:pt x="530" y="246"/>
                </a:cubicBezTo>
                <a:cubicBezTo>
                  <a:pt x="531" y="260"/>
                  <a:pt x="531" y="273"/>
                  <a:pt x="530" y="287"/>
                </a:cubicBezTo>
                <a:close/>
                <a:moveTo>
                  <a:pt x="481" y="429"/>
                </a:moveTo>
                <a:cubicBezTo>
                  <a:pt x="477" y="416"/>
                  <a:pt x="474" y="402"/>
                  <a:pt x="471" y="389"/>
                </a:cubicBezTo>
                <a:cubicBezTo>
                  <a:pt x="472" y="389"/>
                  <a:pt x="472" y="390"/>
                  <a:pt x="473" y="389"/>
                </a:cubicBezTo>
                <a:cubicBezTo>
                  <a:pt x="497" y="369"/>
                  <a:pt x="504" y="340"/>
                  <a:pt x="506" y="310"/>
                </a:cubicBezTo>
                <a:cubicBezTo>
                  <a:pt x="510" y="308"/>
                  <a:pt x="514" y="307"/>
                  <a:pt x="517" y="304"/>
                </a:cubicBezTo>
                <a:cubicBezTo>
                  <a:pt x="515" y="342"/>
                  <a:pt x="504" y="377"/>
                  <a:pt x="478" y="408"/>
                </a:cubicBezTo>
                <a:cubicBezTo>
                  <a:pt x="476" y="409"/>
                  <a:pt x="478" y="411"/>
                  <a:pt x="480" y="410"/>
                </a:cubicBezTo>
                <a:cubicBezTo>
                  <a:pt x="510" y="382"/>
                  <a:pt x="522" y="342"/>
                  <a:pt x="523" y="301"/>
                </a:cubicBezTo>
                <a:cubicBezTo>
                  <a:pt x="525" y="300"/>
                  <a:pt x="528" y="298"/>
                  <a:pt x="530" y="297"/>
                </a:cubicBezTo>
                <a:cubicBezTo>
                  <a:pt x="528" y="345"/>
                  <a:pt x="517" y="392"/>
                  <a:pt x="481" y="430"/>
                </a:cubicBezTo>
                <a:cubicBezTo>
                  <a:pt x="481" y="429"/>
                  <a:pt x="481" y="429"/>
                  <a:pt x="481" y="429"/>
                </a:cubicBezTo>
                <a:close/>
                <a:moveTo>
                  <a:pt x="465" y="320"/>
                </a:moveTo>
                <a:cubicBezTo>
                  <a:pt x="465" y="323"/>
                  <a:pt x="464" y="326"/>
                  <a:pt x="463" y="329"/>
                </a:cubicBezTo>
                <a:cubicBezTo>
                  <a:pt x="463" y="326"/>
                  <a:pt x="463" y="323"/>
                  <a:pt x="463" y="320"/>
                </a:cubicBezTo>
                <a:cubicBezTo>
                  <a:pt x="463" y="320"/>
                  <a:pt x="464" y="320"/>
                  <a:pt x="465" y="320"/>
                </a:cubicBezTo>
                <a:close/>
                <a:moveTo>
                  <a:pt x="462" y="317"/>
                </a:moveTo>
                <a:cubicBezTo>
                  <a:pt x="462" y="311"/>
                  <a:pt x="462" y="304"/>
                  <a:pt x="461" y="297"/>
                </a:cubicBezTo>
                <a:cubicBezTo>
                  <a:pt x="464" y="296"/>
                  <a:pt x="466" y="295"/>
                  <a:pt x="469" y="294"/>
                </a:cubicBezTo>
                <a:cubicBezTo>
                  <a:pt x="468" y="301"/>
                  <a:pt x="467" y="309"/>
                  <a:pt x="466" y="316"/>
                </a:cubicBezTo>
                <a:cubicBezTo>
                  <a:pt x="465" y="316"/>
                  <a:pt x="464" y="317"/>
                  <a:pt x="462" y="317"/>
                </a:cubicBezTo>
                <a:close/>
                <a:moveTo>
                  <a:pt x="471" y="319"/>
                </a:moveTo>
                <a:cubicBezTo>
                  <a:pt x="474" y="319"/>
                  <a:pt x="477" y="318"/>
                  <a:pt x="480" y="318"/>
                </a:cubicBezTo>
                <a:cubicBezTo>
                  <a:pt x="478" y="333"/>
                  <a:pt x="475" y="348"/>
                  <a:pt x="467" y="362"/>
                </a:cubicBezTo>
                <a:cubicBezTo>
                  <a:pt x="466" y="355"/>
                  <a:pt x="465" y="348"/>
                  <a:pt x="464" y="341"/>
                </a:cubicBezTo>
                <a:cubicBezTo>
                  <a:pt x="467" y="334"/>
                  <a:pt x="470" y="327"/>
                  <a:pt x="471" y="319"/>
                </a:cubicBezTo>
                <a:close/>
                <a:moveTo>
                  <a:pt x="471" y="292"/>
                </a:moveTo>
                <a:cubicBezTo>
                  <a:pt x="476" y="290"/>
                  <a:pt x="479" y="288"/>
                  <a:pt x="483" y="286"/>
                </a:cubicBezTo>
                <a:cubicBezTo>
                  <a:pt x="483" y="294"/>
                  <a:pt x="482" y="302"/>
                  <a:pt x="481" y="310"/>
                </a:cubicBezTo>
                <a:cubicBezTo>
                  <a:pt x="478" y="311"/>
                  <a:pt x="475" y="312"/>
                  <a:pt x="472" y="314"/>
                </a:cubicBezTo>
                <a:cubicBezTo>
                  <a:pt x="473" y="306"/>
                  <a:pt x="473" y="299"/>
                  <a:pt x="471" y="292"/>
                </a:cubicBezTo>
                <a:close/>
                <a:moveTo>
                  <a:pt x="486" y="316"/>
                </a:moveTo>
                <a:cubicBezTo>
                  <a:pt x="491" y="315"/>
                  <a:pt x="496" y="314"/>
                  <a:pt x="500" y="312"/>
                </a:cubicBezTo>
                <a:cubicBezTo>
                  <a:pt x="498" y="339"/>
                  <a:pt x="490" y="365"/>
                  <a:pt x="471" y="387"/>
                </a:cubicBezTo>
                <a:cubicBezTo>
                  <a:pt x="471" y="387"/>
                  <a:pt x="471" y="387"/>
                  <a:pt x="471" y="387"/>
                </a:cubicBezTo>
                <a:cubicBezTo>
                  <a:pt x="470" y="381"/>
                  <a:pt x="468" y="374"/>
                  <a:pt x="468" y="367"/>
                </a:cubicBezTo>
                <a:cubicBezTo>
                  <a:pt x="479" y="353"/>
                  <a:pt x="484" y="335"/>
                  <a:pt x="486" y="316"/>
                </a:cubicBezTo>
                <a:close/>
                <a:moveTo>
                  <a:pt x="486" y="284"/>
                </a:moveTo>
                <a:cubicBezTo>
                  <a:pt x="486" y="284"/>
                  <a:pt x="486" y="284"/>
                  <a:pt x="486" y="284"/>
                </a:cubicBezTo>
                <a:cubicBezTo>
                  <a:pt x="487" y="283"/>
                  <a:pt x="487" y="283"/>
                  <a:pt x="488" y="283"/>
                </a:cubicBezTo>
                <a:cubicBezTo>
                  <a:pt x="492" y="280"/>
                  <a:pt x="496" y="276"/>
                  <a:pt x="500" y="272"/>
                </a:cubicBezTo>
                <a:cubicBezTo>
                  <a:pt x="501" y="282"/>
                  <a:pt x="501" y="293"/>
                  <a:pt x="501" y="303"/>
                </a:cubicBezTo>
                <a:cubicBezTo>
                  <a:pt x="496" y="305"/>
                  <a:pt x="491" y="306"/>
                  <a:pt x="486" y="308"/>
                </a:cubicBezTo>
                <a:cubicBezTo>
                  <a:pt x="487" y="300"/>
                  <a:pt x="487" y="292"/>
                  <a:pt x="486" y="284"/>
                </a:cubicBezTo>
                <a:close/>
                <a:moveTo>
                  <a:pt x="504" y="268"/>
                </a:moveTo>
                <a:cubicBezTo>
                  <a:pt x="508" y="264"/>
                  <a:pt x="512" y="259"/>
                  <a:pt x="516" y="253"/>
                </a:cubicBezTo>
                <a:cubicBezTo>
                  <a:pt x="517" y="267"/>
                  <a:pt x="518" y="281"/>
                  <a:pt x="518" y="295"/>
                </a:cubicBezTo>
                <a:cubicBezTo>
                  <a:pt x="518" y="295"/>
                  <a:pt x="517" y="295"/>
                  <a:pt x="517" y="295"/>
                </a:cubicBezTo>
                <a:cubicBezTo>
                  <a:pt x="513" y="297"/>
                  <a:pt x="510" y="299"/>
                  <a:pt x="506" y="300"/>
                </a:cubicBezTo>
                <a:cubicBezTo>
                  <a:pt x="506" y="290"/>
                  <a:pt x="505" y="279"/>
                  <a:pt x="504" y="268"/>
                </a:cubicBezTo>
                <a:close/>
                <a:moveTo>
                  <a:pt x="528" y="241"/>
                </a:moveTo>
                <a:cubicBezTo>
                  <a:pt x="527" y="241"/>
                  <a:pt x="526" y="242"/>
                  <a:pt x="525" y="242"/>
                </a:cubicBezTo>
                <a:cubicBezTo>
                  <a:pt x="524" y="242"/>
                  <a:pt x="523" y="241"/>
                  <a:pt x="523" y="241"/>
                </a:cubicBezTo>
                <a:cubicBezTo>
                  <a:pt x="525" y="236"/>
                  <a:pt x="528" y="230"/>
                  <a:pt x="529" y="224"/>
                </a:cubicBezTo>
                <a:cubicBezTo>
                  <a:pt x="533" y="227"/>
                  <a:pt x="536" y="232"/>
                  <a:pt x="534" y="236"/>
                </a:cubicBezTo>
                <a:cubicBezTo>
                  <a:pt x="532" y="238"/>
                  <a:pt x="531" y="240"/>
                  <a:pt x="528" y="241"/>
                </a:cubicBezTo>
                <a:close/>
                <a:moveTo>
                  <a:pt x="437" y="296"/>
                </a:moveTo>
                <a:cubicBezTo>
                  <a:pt x="382" y="305"/>
                  <a:pt x="328" y="277"/>
                  <a:pt x="319" y="222"/>
                </a:cubicBezTo>
                <a:cubicBezTo>
                  <a:pt x="356" y="228"/>
                  <a:pt x="398" y="219"/>
                  <a:pt x="433" y="208"/>
                </a:cubicBezTo>
                <a:cubicBezTo>
                  <a:pt x="463" y="198"/>
                  <a:pt x="500" y="183"/>
                  <a:pt x="517" y="154"/>
                </a:cubicBezTo>
                <a:cubicBezTo>
                  <a:pt x="520" y="162"/>
                  <a:pt x="523" y="170"/>
                  <a:pt x="525" y="178"/>
                </a:cubicBezTo>
                <a:cubicBezTo>
                  <a:pt x="535" y="235"/>
                  <a:pt x="491" y="286"/>
                  <a:pt x="437" y="296"/>
                </a:cubicBezTo>
                <a:close/>
                <a:moveTo>
                  <a:pt x="375" y="319"/>
                </a:moveTo>
                <a:cubicBezTo>
                  <a:pt x="372" y="318"/>
                  <a:pt x="369" y="318"/>
                  <a:pt x="365" y="317"/>
                </a:cubicBezTo>
                <a:cubicBezTo>
                  <a:pt x="362" y="308"/>
                  <a:pt x="358" y="299"/>
                  <a:pt x="355" y="290"/>
                </a:cubicBezTo>
                <a:cubicBezTo>
                  <a:pt x="361" y="293"/>
                  <a:pt x="367" y="296"/>
                  <a:pt x="373" y="298"/>
                </a:cubicBezTo>
                <a:cubicBezTo>
                  <a:pt x="373" y="304"/>
                  <a:pt x="373" y="312"/>
                  <a:pt x="375" y="319"/>
                </a:cubicBezTo>
                <a:close/>
                <a:moveTo>
                  <a:pt x="358" y="316"/>
                </a:moveTo>
                <a:cubicBezTo>
                  <a:pt x="354" y="315"/>
                  <a:pt x="349" y="314"/>
                  <a:pt x="345" y="313"/>
                </a:cubicBezTo>
                <a:cubicBezTo>
                  <a:pt x="340" y="299"/>
                  <a:pt x="336" y="285"/>
                  <a:pt x="332" y="270"/>
                </a:cubicBezTo>
                <a:cubicBezTo>
                  <a:pt x="338" y="277"/>
                  <a:pt x="344" y="283"/>
                  <a:pt x="351" y="287"/>
                </a:cubicBezTo>
                <a:cubicBezTo>
                  <a:pt x="352" y="297"/>
                  <a:pt x="355" y="307"/>
                  <a:pt x="358" y="316"/>
                </a:cubicBezTo>
                <a:close/>
                <a:moveTo>
                  <a:pt x="336" y="310"/>
                </a:moveTo>
                <a:cubicBezTo>
                  <a:pt x="332" y="308"/>
                  <a:pt x="328" y="306"/>
                  <a:pt x="324" y="304"/>
                </a:cubicBezTo>
                <a:cubicBezTo>
                  <a:pt x="323" y="287"/>
                  <a:pt x="323" y="270"/>
                  <a:pt x="321" y="252"/>
                </a:cubicBezTo>
                <a:cubicBezTo>
                  <a:pt x="321" y="252"/>
                  <a:pt x="321" y="252"/>
                  <a:pt x="321" y="252"/>
                </a:cubicBezTo>
                <a:cubicBezTo>
                  <a:pt x="323" y="256"/>
                  <a:pt x="325" y="260"/>
                  <a:pt x="328" y="264"/>
                </a:cubicBezTo>
                <a:cubicBezTo>
                  <a:pt x="329" y="279"/>
                  <a:pt x="332" y="294"/>
                  <a:pt x="336" y="310"/>
                </a:cubicBezTo>
                <a:close/>
                <a:moveTo>
                  <a:pt x="339" y="319"/>
                </a:moveTo>
                <a:cubicBezTo>
                  <a:pt x="346" y="340"/>
                  <a:pt x="356" y="360"/>
                  <a:pt x="367" y="378"/>
                </a:cubicBezTo>
                <a:cubicBezTo>
                  <a:pt x="364" y="388"/>
                  <a:pt x="360" y="399"/>
                  <a:pt x="356" y="409"/>
                </a:cubicBezTo>
                <a:cubicBezTo>
                  <a:pt x="344" y="381"/>
                  <a:pt x="333" y="355"/>
                  <a:pt x="327" y="326"/>
                </a:cubicBezTo>
                <a:cubicBezTo>
                  <a:pt x="327" y="321"/>
                  <a:pt x="326" y="317"/>
                  <a:pt x="325" y="312"/>
                </a:cubicBezTo>
                <a:cubicBezTo>
                  <a:pt x="330" y="315"/>
                  <a:pt x="335" y="317"/>
                  <a:pt x="339" y="319"/>
                </a:cubicBezTo>
                <a:close/>
                <a:moveTo>
                  <a:pt x="348" y="322"/>
                </a:moveTo>
                <a:cubicBezTo>
                  <a:pt x="353" y="324"/>
                  <a:pt x="357" y="325"/>
                  <a:pt x="362" y="325"/>
                </a:cubicBezTo>
                <a:cubicBezTo>
                  <a:pt x="365" y="334"/>
                  <a:pt x="370" y="342"/>
                  <a:pt x="374" y="350"/>
                </a:cubicBezTo>
                <a:cubicBezTo>
                  <a:pt x="375" y="350"/>
                  <a:pt x="375" y="351"/>
                  <a:pt x="376" y="351"/>
                </a:cubicBezTo>
                <a:cubicBezTo>
                  <a:pt x="374" y="358"/>
                  <a:pt x="372" y="365"/>
                  <a:pt x="369" y="372"/>
                </a:cubicBezTo>
                <a:cubicBezTo>
                  <a:pt x="361" y="356"/>
                  <a:pt x="354" y="339"/>
                  <a:pt x="348" y="322"/>
                </a:cubicBezTo>
                <a:close/>
                <a:moveTo>
                  <a:pt x="369" y="326"/>
                </a:moveTo>
                <a:cubicBezTo>
                  <a:pt x="372" y="326"/>
                  <a:pt x="375" y="326"/>
                  <a:pt x="378" y="325"/>
                </a:cubicBezTo>
                <a:cubicBezTo>
                  <a:pt x="379" y="327"/>
                  <a:pt x="380" y="329"/>
                  <a:pt x="382" y="330"/>
                </a:cubicBezTo>
                <a:cubicBezTo>
                  <a:pt x="382" y="331"/>
                  <a:pt x="382" y="331"/>
                  <a:pt x="382" y="331"/>
                </a:cubicBezTo>
                <a:cubicBezTo>
                  <a:pt x="381" y="336"/>
                  <a:pt x="379" y="341"/>
                  <a:pt x="378" y="346"/>
                </a:cubicBezTo>
                <a:cubicBezTo>
                  <a:pt x="375" y="339"/>
                  <a:pt x="372" y="332"/>
                  <a:pt x="369" y="326"/>
                </a:cubicBezTo>
                <a:close/>
                <a:moveTo>
                  <a:pt x="381" y="319"/>
                </a:moveTo>
                <a:cubicBezTo>
                  <a:pt x="381" y="317"/>
                  <a:pt x="380" y="315"/>
                  <a:pt x="379" y="314"/>
                </a:cubicBezTo>
                <a:cubicBezTo>
                  <a:pt x="378" y="309"/>
                  <a:pt x="377" y="304"/>
                  <a:pt x="376" y="299"/>
                </a:cubicBezTo>
                <a:cubicBezTo>
                  <a:pt x="381" y="301"/>
                  <a:pt x="386" y="302"/>
                  <a:pt x="391" y="303"/>
                </a:cubicBezTo>
                <a:cubicBezTo>
                  <a:pt x="390" y="309"/>
                  <a:pt x="388" y="314"/>
                  <a:pt x="386" y="319"/>
                </a:cubicBezTo>
                <a:cubicBezTo>
                  <a:pt x="384" y="319"/>
                  <a:pt x="383" y="319"/>
                  <a:pt x="381" y="319"/>
                </a:cubicBezTo>
                <a:close/>
                <a:moveTo>
                  <a:pt x="312" y="235"/>
                </a:moveTo>
                <a:cubicBezTo>
                  <a:pt x="313" y="234"/>
                  <a:pt x="314" y="234"/>
                  <a:pt x="315" y="233"/>
                </a:cubicBezTo>
                <a:cubicBezTo>
                  <a:pt x="315" y="237"/>
                  <a:pt x="317" y="240"/>
                  <a:pt x="318" y="243"/>
                </a:cubicBezTo>
                <a:cubicBezTo>
                  <a:pt x="318" y="243"/>
                  <a:pt x="318" y="243"/>
                  <a:pt x="318" y="243"/>
                </a:cubicBezTo>
                <a:cubicBezTo>
                  <a:pt x="317" y="245"/>
                  <a:pt x="317" y="246"/>
                  <a:pt x="317" y="248"/>
                </a:cubicBezTo>
                <a:cubicBezTo>
                  <a:pt x="313" y="247"/>
                  <a:pt x="310" y="245"/>
                  <a:pt x="309" y="242"/>
                </a:cubicBezTo>
                <a:cubicBezTo>
                  <a:pt x="309" y="239"/>
                  <a:pt x="310" y="237"/>
                  <a:pt x="312" y="235"/>
                </a:cubicBezTo>
                <a:close/>
                <a:moveTo>
                  <a:pt x="307" y="232"/>
                </a:moveTo>
                <a:cubicBezTo>
                  <a:pt x="306" y="233"/>
                  <a:pt x="305" y="234"/>
                  <a:pt x="305" y="235"/>
                </a:cubicBezTo>
                <a:cubicBezTo>
                  <a:pt x="306" y="222"/>
                  <a:pt x="308" y="208"/>
                  <a:pt x="310" y="195"/>
                </a:cubicBezTo>
                <a:cubicBezTo>
                  <a:pt x="310" y="207"/>
                  <a:pt x="311" y="218"/>
                  <a:pt x="313" y="228"/>
                </a:cubicBezTo>
                <a:cubicBezTo>
                  <a:pt x="311" y="229"/>
                  <a:pt x="308" y="231"/>
                  <a:pt x="307" y="232"/>
                </a:cubicBezTo>
                <a:close/>
                <a:moveTo>
                  <a:pt x="339" y="130"/>
                </a:moveTo>
                <a:cubicBezTo>
                  <a:pt x="349" y="119"/>
                  <a:pt x="362" y="111"/>
                  <a:pt x="376" y="107"/>
                </a:cubicBezTo>
                <a:cubicBezTo>
                  <a:pt x="361" y="115"/>
                  <a:pt x="351" y="133"/>
                  <a:pt x="345" y="147"/>
                </a:cubicBezTo>
                <a:cubicBezTo>
                  <a:pt x="336" y="169"/>
                  <a:pt x="332" y="194"/>
                  <a:pt x="338" y="217"/>
                </a:cubicBezTo>
                <a:cubicBezTo>
                  <a:pt x="332" y="217"/>
                  <a:pt x="325" y="218"/>
                  <a:pt x="318" y="218"/>
                </a:cubicBezTo>
                <a:cubicBezTo>
                  <a:pt x="318" y="218"/>
                  <a:pt x="318" y="218"/>
                  <a:pt x="318" y="218"/>
                </a:cubicBezTo>
                <a:cubicBezTo>
                  <a:pt x="318" y="217"/>
                  <a:pt x="318" y="215"/>
                  <a:pt x="318" y="213"/>
                </a:cubicBezTo>
                <a:cubicBezTo>
                  <a:pt x="316" y="185"/>
                  <a:pt x="322" y="152"/>
                  <a:pt x="339" y="130"/>
                </a:cubicBezTo>
                <a:close/>
                <a:moveTo>
                  <a:pt x="420" y="206"/>
                </a:moveTo>
                <a:cubicBezTo>
                  <a:pt x="413" y="208"/>
                  <a:pt x="406" y="210"/>
                  <a:pt x="399" y="211"/>
                </a:cubicBezTo>
                <a:cubicBezTo>
                  <a:pt x="389" y="182"/>
                  <a:pt x="382" y="139"/>
                  <a:pt x="395" y="109"/>
                </a:cubicBezTo>
                <a:cubicBezTo>
                  <a:pt x="391" y="143"/>
                  <a:pt x="401" y="178"/>
                  <a:pt x="420" y="206"/>
                </a:cubicBezTo>
                <a:close/>
                <a:moveTo>
                  <a:pt x="443" y="135"/>
                </a:moveTo>
                <a:cubicBezTo>
                  <a:pt x="455" y="150"/>
                  <a:pt x="463" y="167"/>
                  <a:pt x="471" y="185"/>
                </a:cubicBezTo>
                <a:cubicBezTo>
                  <a:pt x="464" y="189"/>
                  <a:pt x="457" y="192"/>
                  <a:pt x="449" y="196"/>
                </a:cubicBezTo>
                <a:cubicBezTo>
                  <a:pt x="441" y="161"/>
                  <a:pt x="427" y="127"/>
                  <a:pt x="401" y="102"/>
                </a:cubicBezTo>
                <a:cubicBezTo>
                  <a:pt x="402" y="102"/>
                  <a:pt x="404" y="102"/>
                  <a:pt x="405" y="102"/>
                </a:cubicBezTo>
                <a:cubicBezTo>
                  <a:pt x="418" y="112"/>
                  <a:pt x="432" y="122"/>
                  <a:pt x="443" y="135"/>
                </a:cubicBezTo>
                <a:close/>
                <a:moveTo>
                  <a:pt x="413" y="102"/>
                </a:moveTo>
                <a:cubicBezTo>
                  <a:pt x="414" y="102"/>
                  <a:pt x="415" y="102"/>
                  <a:pt x="416" y="102"/>
                </a:cubicBezTo>
                <a:cubicBezTo>
                  <a:pt x="432" y="108"/>
                  <a:pt x="447" y="116"/>
                  <a:pt x="461" y="127"/>
                </a:cubicBezTo>
                <a:cubicBezTo>
                  <a:pt x="476" y="138"/>
                  <a:pt x="485" y="153"/>
                  <a:pt x="497" y="167"/>
                </a:cubicBezTo>
                <a:cubicBezTo>
                  <a:pt x="490" y="173"/>
                  <a:pt x="483" y="178"/>
                  <a:pt x="475" y="183"/>
                </a:cubicBezTo>
                <a:cubicBezTo>
                  <a:pt x="468" y="151"/>
                  <a:pt x="443" y="117"/>
                  <a:pt x="413" y="102"/>
                </a:cubicBezTo>
                <a:close/>
                <a:moveTo>
                  <a:pt x="446" y="197"/>
                </a:moveTo>
                <a:cubicBezTo>
                  <a:pt x="439" y="200"/>
                  <a:pt x="433" y="202"/>
                  <a:pt x="426" y="204"/>
                </a:cubicBezTo>
                <a:cubicBezTo>
                  <a:pt x="425" y="204"/>
                  <a:pt x="425" y="205"/>
                  <a:pt x="424" y="205"/>
                </a:cubicBezTo>
                <a:cubicBezTo>
                  <a:pt x="405" y="174"/>
                  <a:pt x="399" y="142"/>
                  <a:pt x="400" y="106"/>
                </a:cubicBezTo>
                <a:cubicBezTo>
                  <a:pt x="420" y="134"/>
                  <a:pt x="437" y="164"/>
                  <a:pt x="446" y="197"/>
                </a:cubicBezTo>
                <a:close/>
                <a:moveTo>
                  <a:pt x="384" y="149"/>
                </a:moveTo>
                <a:cubicBezTo>
                  <a:pt x="384" y="171"/>
                  <a:pt x="388" y="191"/>
                  <a:pt x="396" y="211"/>
                </a:cubicBezTo>
                <a:cubicBezTo>
                  <a:pt x="388" y="213"/>
                  <a:pt x="381" y="214"/>
                  <a:pt x="374" y="214"/>
                </a:cubicBezTo>
                <a:cubicBezTo>
                  <a:pt x="372" y="194"/>
                  <a:pt x="368" y="177"/>
                  <a:pt x="372" y="157"/>
                </a:cubicBezTo>
                <a:cubicBezTo>
                  <a:pt x="374" y="141"/>
                  <a:pt x="379" y="119"/>
                  <a:pt x="392" y="107"/>
                </a:cubicBezTo>
                <a:cubicBezTo>
                  <a:pt x="385" y="119"/>
                  <a:pt x="384" y="135"/>
                  <a:pt x="384" y="149"/>
                </a:cubicBezTo>
                <a:close/>
                <a:moveTo>
                  <a:pt x="367" y="147"/>
                </a:moveTo>
                <a:cubicBezTo>
                  <a:pt x="363" y="167"/>
                  <a:pt x="359" y="197"/>
                  <a:pt x="371" y="215"/>
                </a:cubicBezTo>
                <a:cubicBezTo>
                  <a:pt x="362" y="216"/>
                  <a:pt x="353" y="216"/>
                  <a:pt x="344" y="217"/>
                </a:cubicBezTo>
                <a:cubicBezTo>
                  <a:pt x="340" y="196"/>
                  <a:pt x="340" y="176"/>
                  <a:pt x="348" y="156"/>
                </a:cubicBezTo>
                <a:cubicBezTo>
                  <a:pt x="355" y="137"/>
                  <a:pt x="371" y="110"/>
                  <a:pt x="391" y="103"/>
                </a:cubicBezTo>
                <a:cubicBezTo>
                  <a:pt x="391" y="103"/>
                  <a:pt x="391" y="103"/>
                  <a:pt x="391" y="103"/>
                </a:cubicBezTo>
                <a:cubicBezTo>
                  <a:pt x="377" y="111"/>
                  <a:pt x="371" y="132"/>
                  <a:pt x="367" y="147"/>
                </a:cubicBezTo>
                <a:close/>
                <a:moveTo>
                  <a:pt x="514" y="149"/>
                </a:moveTo>
                <a:cubicBezTo>
                  <a:pt x="510" y="155"/>
                  <a:pt x="505" y="160"/>
                  <a:pt x="500" y="164"/>
                </a:cubicBezTo>
                <a:cubicBezTo>
                  <a:pt x="489" y="135"/>
                  <a:pt x="457" y="112"/>
                  <a:pt x="427" y="101"/>
                </a:cubicBezTo>
                <a:cubicBezTo>
                  <a:pt x="430" y="101"/>
                  <a:pt x="433" y="101"/>
                  <a:pt x="436" y="101"/>
                </a:cubicBezTo>
                <a:cubicBezTo>
                  <a:pt x="452" y="103"/>
                  <a:pt x="468" y="107"/>
                  <a:pt x="482" y="116"/>
                </a:cubicBezTo>
                <a:cubicBezTo>
                  <a:pt x="496" y="124"/>
                  <a:pt x="507" y="136"/>
                  <a:pt x="514" y="149"/>
                </a:cubicBezTo>
                <a:cubicBezTo>
                  <a:pt x="514" y="149"/>
                  <a:pt x="514" y="149"/>
                  <a:pt x="514" y="149"/>
                </a:cubicBezTo>
                <a:close/>
                <a:moveTo>
                  <a:pt x="418" y="94"/>
                </a:moveTo>
                <a:cubicBezTo>
                  <a:pt x="412" y="94"/>
                  <a:pt x="406" y="94"/>
                  <a:pt x="400" y="95"/>
                </a:cubicBezTo>
                <a:cubicBezTo>
                  <a:pt x="400" y="95"/>
                  <a:pt x="400" y="95"/>
                  <a:pt x="400" y="95"/>
                </a:cubicBezTo>
                <a:cubicBezTo>
                  <a:pt x="400" y="95"/>
                  <a:pt x="399" y="95"/>
                  <a:pt x="399" y="95"/>
                </a:cubicBezTo>
                <a:cubicBezTo>
                  <a:pt x="353" y="95"/>
                  <a:pt x="307" y="95"/>
                  <a:pt x="261" y="95"/>
                </a:cubicBezTo>
                <a:cubicBezTo>
                  <a:pt x="237" y="95"/>
                  <a:pt x="213" y="95"/>
                  <a:pt x="189" y="95"/>
                </a:cubicBezTo>
                <a:cubicBezTo>
                  <a:pt x="170" y="95"/>
                  <a:pt x="151" y="94"/>
                  <a:pt x="132" y="96"/>
                </a:cubicBezTo>
                <a:cubicBezTo>
                  <a:pt x="137" y="92"/>
                  <a:pt x="140" y="86"/>
                  <a:pt x="139" y="78"/>
                </a:cubicBezTo>
                <a:cubicBezTo>
                  <a:pt x="139" y="73"/>
                  <a:pt x="135" y="67"/>
                  <a:pt x="130" y="64"/>
                </a:cubicBezTo>
                <a:cubicBezTo>
                  <a:pt x="152" y="63"/>
                  <a:pt x="174" y="61"/>
                  <a:pt x="197" y="61"/>
                </a:cubicBezTo>
                <a:cubicBezTo>
                  <a:pt x="219" y="61"/>
                  <a:pt x="241" y="61"/>
                  <a:pt x="263" y="61"/>
                </a:cubicBezTo>
                <a:cubicBezTo>
                  <a:pt x="310" y="60"/>
                  <a:pt x="356" y="60"/>
                  <a:pt x="403" y="59"/>
                </a:cubicBezTo>
                <a:cubicBezTo>
                  <a:pt x="496" y="59"/>
                  <a:pt x="590" y="62"/>
                  <a:pt x="683" y="57"/>
                </a:cubicBezTo>
                <a:cubicBezTo>
                  <a:pt x="684" y="57"/>
                  <a:pt x="684" y="57"/>
                  <a:pt x="685" y="56"/>
                </a:cubicBezTo>
                <a:cubicBezTo>
                  <a:pt x="685" y="63"/>
                  <a:pt x="684" y="70"/>
                  <a:pt x="684" y="77"/>
                </a:cubicBezTo>
                <a:cubicBezTo>
                  <a:pt x="684" y="81"/>
                  <a:pt x="683" y="86"/>
                  <a:pt x="682" y="91"/>
                </a:cubicBezTo>
                <a:cubicBezTo>
                  <a:pt x="682" y="91"/>
                  <a:pt x="681" y="91"/>
                  <a:pt x="681" y="91"/>
                </a:cubicBezTo>
                <a:cubicBezTo>
                  <a:pt x="593" y="91"/>
                  <a:pt x="506" y="93"/>
                  <a:pt x="418" y="94"/>
                </a:cubicBezTo>
                <a:close/>
                <a:moveTo>
                  <a:pt x="119" y="130"/>
                </a:moveTo>
                <a:cubicBezTo>
                  <a:pt x="119" y="131"/>
                  <a:pt x="119" y="131"/>
                  <a:pt x="119" y="131"/>
                </a:cubicBezTo>
                <a:cubicBezTo>
                  <a:pt x="103" y="123"/>
                  <a:pt x="87" y="117"/>
                  <a:pt x="71" y="110"/>
                </a:cubicBezTo>
                <a:cubicBezTo>
                  <a:pt x="61" y="105"/>
                  <a:pt x="52" y="101"/>
                  <a:pt x="43" y="96"/>
                </a:cubicBezTo>
                <a:cubicBezTo>
                  <a:pt x="40" y="95"/>
                  <a:pt x="36" y="93"/>
                  <a:pt x="31" y="92"/>
                </a:cubicBezTo>
                <a:cubicBezTo>
                  <a:pt x="36" y="87"/>
                  <a:pt x="41" y="83"/>
                  <a:pt x="42" y="76"/>
                </a:cubicBezTo>
                <a:cubicBezTo>
                  <a:pt x="43" y="71"/>
                  <a:pt x="41" y="65"/>
                  <a:pt x="37" y="62"/>
                </a:cubicBezTo>
                <a:cubicBezTo>
                  <a:pt x="37" y="62"/>
                  <a:pt x="37" y="62"/>
                  <a:pt x="36" y="62"/>
                </a:cubicBezTo>
                <a:cubicBezTo>
                  <a:pt x="37" y="61"/>
                  <a:pt x="37" y="61"/>
                  <a:pt x="37" y="61"/>
                </a:cubicBezTo>
                <a:cubicBezTo>
                  <a:pt x="46" y="58"/>
                  <a:pt x="55" y="55"/>
                  <a:pt x="64" y="52"/>
                </a:cubicBezTo>
                <a:cubicBezTo>
                  <a:pt x="83" y="46"/>
                  <a:pt x="102" y="39"/>
                  <a:pt x="121" y="33"/>
                </a:cubicBezTo>
                <a:cubicBezTo>
                  <a:pt x="122" y="34"/>
                  <a:pt x="122" y="34"/>
                  <a:pt x="123" y="34"/>
                </a:cubicBezTo>
                <a:cubicBezTo>
                  <a:pt x="132" y="35"/>
                  <a:pt x="126" y="62"/>
                  <a:pt x="118" y="60"/>
                </a:cubicBezTo>
                <a:cubicBezTo>
                  <a:pt x="117" y="59"/>
                  <a:pt x="115" y="61"/>
                  <a:pt x="115" y="62"/>
                </a:cubicBezTo>
                <a:cubicBezTo>
                  <a:pt x="115" y="63"/>
                  <a:pt x="115" y="65"/>
                  <a:pt x="116" y="66"/>
                </a:cubicBezTo>
                <a:cubicBezTo>
                  <a:pt x="122" y="68"/>
                  <a:pt x="129" y="69"/>
                  <a:pt x="132" y="77"/>
                </a:cubicBezTo>
                <a:cubicBezTo>
                  <a:pt x="134" y="85"/>
                  <a:pt x="129" y="93"/>
                  <a:pt x="121" y="96"/>
                </a:cubicBezTo>
                <a:cubicBezTo>
                  <a:pt x="120" y="96"/>
                  <a:pt x="119" y="96"/>
                  <a:pt x="118" y="97"/>
                </a:cubicBezTo>
                <a:cubicBezTo>
                  <a:pt x="116" y="98"/>
                  <a:pt x="116" y="101"/>
                  <a:pt x="118" y="101"/>
                </a:cubicBezTo>
                <a:cubicBezTo>
                  <a:pt x="124" y="104"/>
                  <a:pt x="127" y="109"/>
                  <a:pt x="127" y="115"/>
                </a:cubicBezTo>
                <a:cubicBezTo>
                  <a:pt x="127" y="121"/>
                  <a:pt x="125" y="128"/>
                  <a:pt x="119" y="130"/>
                </a:cubicBezTo>
                <a:close/>
                <a:moveTo>
                  <a:pt x="224" y="137"/>
                </a:moveTo>
                <a:cubicBezTo>
                  <a:pt x="223" y="137"/>
                  <a:pt x="223" y="137"/>
                  <a:pt x="223" y="136"/>
                </a:cubicBezTo>
                <a:cubicBezTo>
                  <a:pt x="225" y="127"/>
                  <a:pt x="240" y="126"/>
                  <a:pt x="240" y="137"/>
                </a:cubicBezTo>
                <a:cubicBezTo>
                  <a:pt x="240" y="141"/>
                  <a:pt x="237" y="145"/>
                  <a:pt x="233" y="145"/>
                </a:cubicBezTo>
                <a:cubicBezTo>
                  <a:pt x="228" y="144"/>
                  <a:pt x="226" y="141"/>
                  <a:pt x="224" y="137"/>
                </a:cubicBezTo>
                <a:close/>
                <a:moveTo>
                  <a:pt x="299" y="288"/>
                </a:moveTo>
                <a:cubicBezTo>
                  <a:pt x="299" y="288"/>
                  <a:pt x="299" y="288"/>
                  <a:pt x="299" y="288"/>
                </a:cubicBezTo>
                <a:cubicBezTo>
                  <a:pt x="290" y="281"/>
                  <a:pt x="282" y="273"/>
                  <a:pt x="275" y="264"/>
                </a:cubicBezTo>
                <a:cubicBezTo>
                  <a:pt x="248" y="232"/>
                  <a:pt x="236" y="193"/>
                  <a:pt x="233" y="151"/>
                </a:cubicBezTo>
                <a:cubicBezTo>
                  <a:pt x="233" y="151"/>
                  <a:pt x="233" y="151"/>
                  <a:pt x="233" y="151"/>
                </a:cubicBezTo>
                <a:cubicBezTo>
                  <a:pt x="242" y="151"/>
                  <a:pt x="247" y="144"/>
                  <a:pt x="247" y="136"/>
                </a:cubicBezTo>
                <a:cubicBezTo>
                  <a:pt x="247" y="129"/>
                  <a:pt x="241" y="122"/>
                  <a:pt x="233" y="122"/>
                </a:cubicBezTo>
                <a:cubicBezTo>
                  <a:pt x="226" y="122"/>
                  <a:pt x="221" y="127"/>
                  <a:pt x="219" y="133"/>
                </a:cubicBezTo>
                <a:cubicBezTo>
                  <a:pt x="219" y="132"/>
                  <a:pt x="218" y="132"/>
                  <a:pt x="218" y="132"/>
                </a:cubicBezTo>
                <a:cubicBezTo>
                  <a:pt x="202" y="132"/>
                  <a:pt x="186" y="133"/>
                  <a:pt x="169" y="132"/>
                </a:cubicBezTo>
                <a:cubicBezTo>
                  <a:pt x="155" y="131"/>
                  <a:pt x="140" y="130"/>
                  <a:pt x="126" y="131"/>
                </a:cubicBezTo>
                <a:cubicBezTo>
                  <a:pt x="134" y="124"/>
                  <a:pt x="134" y="109"/>
                  <a:pt x="129" y="101"/>
                </a:cubicBezTo>
                <a:cubicBezTo>
                  <a:pt x="149" y="104"/>
                  <a:pt x="169" y="103"/>
                  <a:pt x="189" y="103"/>
                </a:cubicBezTo>
                <a:cubicBezTo>
                  <a:pt x="212" y="103"/>
                  <a:pt x="235" y="103"/>
                  <a:pt x="258" y="102"/>
                </a:cubicBezTo>
                <a:cubicBezTo>
                  <a:pt x="292" y="102"/>
                  <a:pt x="326" y="102"/>
                  <a:pt x="361" y="102"/>
                </a:cubicBezTo>
                <a:cubicBezTo>
                  <a:pt x="348" y="108"/>
                  <a:pt x="338" y="118"/>
                  <a:pt x="330" y="130"/>
                </a:cubicBezTo>
                <a:cubicBezTo>
                  <a:pt x="329" y="129"/>
                  <a:pt x="329" y="129"/>
                  <a:pt x="328" y="129"/>
                </a:cubicBezTo>
                <a:cubicBezTo>
                  <a:pt x="302" y="129"/>
                  <a:pt x="275" y="128"/>
                  <a:pt x="248" y="128"/>
                </a:cubicBezTo>
                <a:cubicBezTo>
                  <a:pt x="245" y="128"/>
                  <a:pt x="245" y="132"/>
                  <a:pt x="248" y="133"/>
                </a:cubicBezTo>
                <a:cubicBezTo>
                  <a:pt x="274" y="136"/>
                  <a:pt x="302" y="135"/>
                  <a:pt x="328" y="133"/>
                </a:cubicBezTo>
                <a:cubicBezTo>
                  <a:pt x="326" y="135"/>
                  <a:pt x="324" y="138"/>
                  <a:pt x="323" y="142"/>
                </a:cubicBezTo>
                <a:cubicBezTo>
                  <a:pt x="298" y="184"/>
                  <a:pt x="297" y="240"/>
                  <a:pt x="299" y="288"/>
                </a:cubicBezTo>
                <a:close/>
                <a:moveTo>
                  <a:pt x="304" y="288"/>
                </a:moveTo>
                <a:cubicBezTo>
                  <a:pt x="304" y="274"/>
                  <a:pt x="303" y="260"/>
                  <a:pt x="304" y="246"/>
                </a:cubicBezTo>
                <a:cubicBezTo>
                  <a:pt x="306" y="251"/>
                  <a:pt x="311" y="253"/>
                  <a:pt x="316" y="253"/>
                </a:cubicBezTo>
                <a:cubicBezTo>
                  <a:pt x="314" y="268"/>
                  <a:pt x="315" y="285"/>
                  <a:pt x="317" y="301"/>
                </a:cubicBezTo>
                <a:cubicBezTo>
                  <a:pt x="313" y="298"/>
                  <a:pt x="309" y="295"/>
                  <a:pt x="305" y="292"/>
                </a:cubicBezTo>
                <a:cubicBezTo>
                  <a:pt x="304" y="291"/>
                  <a:pt x="304" y="289"/>
                  <a:pt x="304" y="288"/>
                </a:cubicBezTo>
                <a:close/>
                <a:moveTo>
                  <a:pt x="305" y="299"/>
                </a:moveTo>
                <a:cubicBezTo>
                  <a:pt x="309" y="302"/>
                  <a:pt x="314" y="305"/>
                  <a:pt x="319" y="308"/>
                </a:cubicBezTo>
                <a:cubicBezTo>
                  <a:pt x="320" y="315"/>
                  <a:pt x="321" y="321"/>
                  <a:pt x="322" y="327"/>
                </a:cubicBezTo>
                <a:cubicBezTo>
                  <a:pt x="328" y="356"/>
                  <a:pt x="337" y="386"/>
                  <a:pt x="352" y="411"/>
                </a:cubicBezTo>
                <a:cubicBezTo>
                  <a:pt x="353" y="412"/>
                  <a:pt x="354" y="412"/>
                  <a:pt x="354" y="412"/>
                </a:cubicBezTo>
                <a:cubicBezTo>
                  <a:pt x="353" y="416"/>
                  <a:pt x="351" y="420"/>
                  <a:pt x="349" y="424"/>
                </a:cubicBezTo>
                <a:cubicBezTo>
                  <a:pt x="347" y="428"/>
                  <a:pt x="345" y="432"/>
                  <a:pt x="343" y="436"/>
                </a:cubicBezTo>
                <a:cubicBezTo>
                  <a:pt x="316" y="395"/>
                  <a:pt x="308" y="347"/>
                  <a:pt x="305" y="299"/>
                </a:cubicBezTo>
                <a:close/>
                <a:moveTo>
                  <a:pt x="543" y="544"/>
                </a:moveTo>
                <a:cubicBezTo>
                  <a:pt x="532" y="568"/>
                  <a:pt x="502" y="572"/>
                  <a:pt x="479" y="574"/>
                </a:cubicBezTo>
                <a:cubicBezTo>
                  <a:pt x="457" y="576"/>
                  <a:pt x="436" y="577"/>
                  <a:pt x="415" y="575"/>
                </a:cubicBezTo>
                <a:cubicBezTo>
                  <a:pt x="393" y="573"/>
                  <a:pt x="372" y="568"/>
                  <a:pt x="351" y="562"/>
                </a:cubicBezTo>
                <a:cubicBezTo>
                  <a:pt x="340" y="558"/>
                  <a:pt x="329" y="554"/>
                  <a:pt x="318" y="549"/>
                </a:cubicBezTo>
                <a:cubicBezTo>
                  <a:pt x="314" y="548"/>
                  <a:pt x="290" y="539"/>
                  <a:pt x="291" y="534"/>
                </a:cubicBezTo>
                <a:cubicBezTo>
                  <a:pt x="291" y="533"/>
                  <a:pt x="290" y="533"/>
                  <a:pt x="290" y="532"/>
                </a:cubicBezTo>
                <a:cubicBezTo>
                  <a:pt x="320" y="503"/>
                  <a:pt x="342" y="461"/>
                  <a:pt x="359" y="424"/>
                </a:cubicBezTo>
                <a:cubicBezTo>
                  <a:pt x="376" y="387"/>
                  <a:pt x="393" y="345"/>
                  <a:pt x="396" y="304"/>
                </a:cubicBezTo>
                <a:cubicBezTo>
                  <a:pt x="416" y="307"/>
                  <a:pt x="437" y="305"/>
                  <a:pt x="456" y="299"/>
                </a:cubicBezTo>
                <a:cubicBezTo>
                  <a:pt x="451" y="347"/>
                  <a:pt x="461" y="398"/>
                  <a:pt x="476" y="443"/>
                </a:cubicBezTo>
                <a:cubicBezTo>
                  <a:pt x="489" y="480"/>
                  <a:pt x="507" y="524"/>
                  <a:pt x="543" y="544"/>
                </a:cubicBezTo>
                <a:close/>
                <a:moveTo>
                  <a:pt x="551" y="289"/>
                </a:moveTo>
                <a:cubicBezTo>
                  <a:pt x="546" y="345"/>
                  <a:pt x="526" y="402"/>
                  <a:pt x="485" y="442"/>
                </a:cubicBezTo>
                <a:cubicBezTo>
                  <a:pt x="484" y="439"/>
                  <a:pt x="483" y="435"/>
                  <a:pt x="482" y="432"/>
                </a:cubicBezTo>
                <a:cubicBezTo>
                  <a:pt x="482" y="432"/>
                  <a:pt x="483" y="432"/>
                  <a:pt x="483" y="432"/>
                </a:cubicBezTo>
                <a:cubicBezTo>
                  <a:pt x="524" y="398"/>
                  <a:pt x="533" y="345"/>
                  <a:pt x="534" y="294"/>
                </a:cubicBezTo>
                <a:cubicBezTo>
                  <a:pt x="540" y="289"/>
                  <a:pt x="546" y="284"/>
                  <a:pt x="552" y="279"/>
                </a:cubicBezTo>
                <a:cubicBezTo>
                  <a:pt x="552" y="282"/>
                  <a:pt x="551" y="285"/>
                  <a:pt x="551" y="289"/>
                </a:cubicBezTo>
                <a:close/>
                <a:moveTo>
                  <a:pt x="534" y="284"/>
                </a:moveTo>
                <a:cubicBezTo>
                  <a:pt x="535" y="271"/>
                  <a:pt x="534" y="258"/>
                  <a:pt x="534" y="246"/>
                </a:cubicBezTo>
                <a:cubicBezTo>
                  <a:pt x="534" y="245"/>
                  <a:pt x="534" y="245"/>
                  <a:pt x="534" y="244"/>
                </a:cubicBezTo>
                <a:cubicBezTo>
                  <a:pt x="534" y="244"/>
                  <a:pt x="535" y="244"/>
                  <a:pt x="535" y="244"/>
                </a:cubicBezTo>
                <a:cubicBezTo>
                  <a:pt x="543" y="237"/>
                  <a:pt x="541" y="223"/>
                  <a:pt x="531" y="220"/>
                </a:cubicBezTo>
                <a:cubicBezTo>
                  <a:pt x="534" y="205"/>
                  <a:pt x="535" y="189"/>
                  <a:pt x="532" y="174"/>
                </a:cubicBezTo>
                <a:cubicBezTo>
                  <a:pt x="546" y="203"/>
                  <a:pt x="552" y="235"/>
                  <a:pt x="552" y="268"/>
                </a:cubicBezTo>
                <a:cubicBezTo>
                  <a:pt x="547" y="274"/>
                  <a:pt x="541" y="279"/>
                  <a:pt x="534" y="284"/>
                </a:cubicBezTo>
                <a:close/>
                <a:moveTo>
                  <a:pt x="600" y="143"/>
                </a:moveTo>
                <a:cubicBezTo>
                  <a:pt x="593" y="182"/>
                  <a:pt x="588" y="219"/>
                  <a:pt x="566" y="252"/>
                </a:cubicBezTo>
                <a:cubicBezTo>
                  <a:pt x="563" y="256"/>
                  <a:pt x="561" y="259"/>
                  <a:pt x="558" y="262"/>
                </a:cubicBezTo>
                <a:cubicBezTo>
                  <a:pt x="558" y="219"/>
                  <a:pt x="549" y="173"/>
                  <a:pt x="520" y="142"/>
                </a:cubicBezTo>
                <a:cubicBezTo>
                  <a:pt x="517" y="139"/>
                  <a:pt x="515" y="135"/>
                  <a:pt x="512" y="132"/>
                </a:cubicBezTo>
                <a:cubicBezTo>
                  <a:pt x="512" y="132"/>
                  <a:pt x="583" y="131"/>
                  <a:pt x="591" y="131"/>
                </a:cubicBezTo>
                <a:cubicBezTo>
                  <a:pt x="591" y="136"/>
                  <a:pt x="594" y="140"/>
                  <a:pt x="600" y="140"/>
                </a:cubicBezTo>
                <a:cubicBezTo>
                  <a:pt x="600" y="140"/>
                  <a:pt x="600" y="140"/>
                  <a:pt x="600" y="140"/>
                </a:cubicBezTo>
                <a:cubicBezTo>
                  <a:pt x="600" y="141"/>
                  <a:pt x="600" y="141"/>
                  <a:pt x="601" y="141"/>
                </a:cubicBezTo>
                <a:cubicBezTo>
                  <a:pt x="601" y="141"/>
                  <a:pt x="601" y="141"/>
                  <a:pt x="602" y="142"/>
                </a:cubicBezTo>
                <a:cubicBezTo>
                  <a:pt x="601" y="142"/>
                  <a:pt x="600" y="142"/>
                  <a:pt x="600" y="143"/>
                </a:cubicBezTo>
                <a:close/>
                <a:moveTo>
                  <a:pt x="603" y="138"/>
                </a:moveTo>
                <a:cubicBezTo>
                  <a:pt x="603" y="137"/>
                  <a:pt x="602" y="135"/>
                  <a:pt x="601" y="135"/>
                </a:cubicBezTo>
                <a:cubicBezTo>
                  <a:pt x="589" y="130"/>
                  <a:pt x="602" y="112"/>
                  <a:pt x="612" y="119"/>
                </a:cubicBezTo>
                <a:cubicBezTo>
                  <a:pt x="623" y="126"/>
                  <a:pt x="614" y="140"/>
                  <a:pt x="603" y="138"/>
                </a:cubicBezTo>
                <a:close/>
                <a:moveTo>
                  <a:pt x="623" y="124"/>
                </a:moveTo>
                <a:cubicBezTo>
                  <a:pt x="621" y="119"/>
                  <a:pt x="618" y="115"/>
                  <a:pt x="614" y="113"/>
                </a:cubicBezTo>
                <a:cubicBezTo>
                  <a:pt x="605" y="109"/>
                  <a:pt x="595" y="114"/>
                  <a:pt x="591" y="122"/>
                </a:cubicBezTo>
                <a:cubicBezTo>
                  <a:pt x="591" y="124"/>
                  <a:pt x="591" y="125"/>
                  <a:pt x="590" y="126"/>
                </a:cubicBezTo>
                <a:cubicBezTo>
                  <a:pt x="580" y="126"/>
                  <a:pt x="519" y="125"/>
                  <a:pt x="511" y="130"/>
                </a:cubicBezTo>
                <a:cubicBezTo>
                  <a:pt x="498" y="116"/>
                  <a:pt x="482" y="107"/>
                  <a:pt x="464" y="101"/>
                </a:cubicBezTo>
                <a:cubicBezTo>
                  <a:pt x="536" y="101"/>
                  <a:pt x="608" y="100"/>
                  <a:pt x="681" y="98"/>
                </a:cubicBezTo>
                <a:cubicBezTo>
                  <a:pt x="681" y="98"/>
                  <a:pt x="681" y="98"/>
                  <a:pt x="681" y="98"/>
                </a:cubicBezTo>
                <a:cubicBezTo>
                  <a:pt x="679" y="107"/>
                  <a:pt x="678" y="115"/>
                  <a:pt x="678" y="124"/>
                </a:cubicBezTo>
                <a:cubicBezTo>
                  <a:pt x="661" y="121"/>
                  <a:pt x="641" y="123"/>
                  <a:pt x="623" y="124"/>
                </a:cubicBezTo>
                <a:close/>
                <a:moveTo>
                  <a:pt x="679" y="128"/>
                </a:moveTo>
                <a:cubicBezTo>
                  <a:pt x="679" y="128"/>
                  <a:pt x="679" y="128"/>
                  <a:pt x="679" y="128"/>
                </a:cubicBezTo>
                <a:cubicBezTo>
                  <a:pt x="681" y="128"/>
                  <a:pt x="681" y="126"/>
                  <a:pt x="680" y="125"/>
                </a:cubicBezTo>
                <a:cubicBezTo>
                  <a:pt x="680" y="125"/>
                  <a:pt x="680" y="125"/>
                  <a:pt x="680" y="125"/>
                </a:cubicBezTo>
                <a:cubicBezTo>
                  <a:pt x="690" y="112"/>
                  <a:pt x="688" y="89"/>
                  <a:pt x="689" y="74"/>
                </a:cubicBezTo>
                <a:cubicBezTo>
                  <a:pt x="690" y="56"/>
                  <a:pt x="690" y="39"/>
                  <a:pt x="683" y="22"/>
                </a:cubicBezTo>
                <a:cubicBezTo>
                  <a:pt x="683" y="21"/>
                  <a:pt x="682" y="20"/>
                  <a:pt x="682" y="20"/>
                </a:cubicBezTo>
                <a:cubicBezTo>
                  <a:pt x="681" y="19"/>
                  <a:pt x="681" y="19"/>
                  <a:pt x="680" y="19"/>
                </a:cubicBezTo>
                <a:cubicBezTo>
                  <a:pt x="675" y="19"/>
                  <a:pt x="671" y="18"/>
                  <a:pt x="667" y="18"/>
                </a:cubicBezTo>
                <a:cubicBezTo>
                  <a:pt x="678" y="3"/>
                  <a:pt x="701" y="15"/>
                  <a:pt x="704" y="29"/>
                </a:cubicBezTo>
                <a:cubicBezTo>
                  <a:pt x="708" y="42"/>
                  <a:pt x="707" y="55"/>
                  <a:pt x="708" y="68"/>
                </a:cubicBezTo>
                <a:cubicBezTo>
                  <a:pt x="708" y="78"/>
                  <a:pt x="708" y="89"/>
                  <a:pt x="708" y="100"/>
                </a:cubicBezTo>
                <a:cubicBezTo>
                  <a:pt x="707" y="105"/>
                  <a:pt x="708" y="115"/>
                  <a:pt x="706" y="119"/>
                </a:cubicBezTo>
                <a:cubicBezTo>
                  <a:pt x="700" y="131"/>
                  <a:pt x="689" y="135"/>
                  <a:pt x="679" y="128"/>
                </a:cubicBezTo>
                <a:close/>
                <a:moveTo>
                  <a:pt x="707" y="131"/>
                </a:moveTo>
                <a:cubicBezTo>
                  <a:pt x="712" y="124"/>
                  <a:pt x="713" y="115"/>
                  <a:pt x="713" y="106"/>
                </a:cubicBezTo>
                <a:cubicBezTo>
                  <a:pt x="714" y="91"/>
                  <a:pt x="714" y="76"/>
                  <a:pt x="713" y="61"/>
                </a:cubicBezTo>
                <a:cubicBezTo>
                  <a:pt x="713" y="46"/>
                  <a:pt x="715" y="26"/>
                  <a:pt x="704" y="14"/>
                </a:cubicBezTo>
                <a:cubicBezTo>
                  <a:pt x="733" y="0"/>
                  <a:pt x="732" y="61"/>
                  <a:pt x="733" y="77"/>
                </a:cubicBezTo>
                <a:cubicBezTo>
                  <a:pt x="733" y="95"/>
                  <a:pt x="736" y="139"/>
                  <a:pt x="707" y="131"/>
                </a:cubicBezTo>
                <a:close/>
                <a:moveTo>
                  <a:pt x="811" y="117"/>
                </a:moveTo>
                <a:cubicBezTo>
                  <a:pt x="811" y="117"/>
                  <a:pt x="811" y="118"/>
                  <a:pt x="811" y="118"/>
                </a:cubicBezTo>
                <a:cubicBezTo>
                  <a:pt x="787" y="119"/>
                  <a:pt x="759" y="119"/>
                  <a:pt x="736" y="125"/>
                </a:cubicBezTo>
                <a:cubicBezTo>
                  <a:pt x="743" y="110"/>
                  <a:pt x="740" y="85"/>
                  <a:pt x="739" y="71"/>
                </a:cubicBezTo>
                <a:cubicBezTo>
                  <a:pt x="739" y="57"/>
                  <a:pt x="740" y="36"/>
                  <a:pt x="734" y="21"/>
                </a:cubicBezTo>
                <a:cubicBezTo>
                  <a:pt x="757" y="23"/>
                  <a:pt x="780" y="23"/>
                  <a:pt x="803" y="21"/>
                </a:cubicBezTo>
                <a:cubicBezTo>
                  <a:pt x="804" y="20"/>
                  <a:pt x="805" y="20"/>
                  <a:pt x="805" y="20"/>
                </a:cubicBezTo>
                <a:cubicBezTo>
                  <a:pt x="813" y="35"/>
                  <a:pt x="818" y="50"/>
                  <a:pt x="819" y="68"/>
                </a:cubicBezTo>
                <a:cubicBezTo>
                  <a:pt x="820" y="83"/>
                  <a:pt x="823" y="105"/>
                  <a:pt x="811" y="117"/>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稻壳儿春秋广告/盗版必究        原创来源：http://chn.docer.com/works?userid=199329941#!/work_time"/>
          <p:cNvSpPr/>
          <p:nvPr/>
        </p:nvSpPr>
        <p:spPr>
          <a:xfrm>
            <a:off x="3063065" y="3716043"/>
            <a:ext cx="2029030" cy="1117735"/>
          </a:xfrm>
          <a:prstGeom prst="parallelogram">
            <a:avLst/>
          </a:prstGeom>
          <a:solidFill>
            <a:srgbClr val="86CD01"/>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solidFill>
                <a:prstClr val="white"/>
              </a:solidFill>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16" name="稻壳儿春秋广告/盗版必究        原创来源：http://chn.docer.com/works?userid=199329941#!/work_time"/>
          <p:cNvSpPr/>
          <p:nvPr/>
        </p:nvSpPr>
        <p:spPr>
          <a:xfrm>
            <a:off x="3284830" y="2722888"/>
            <a:ext cx="2044764" cy="1113390"/>
          </a:xfrm>
          <a:prstGeom prst="parallelogram">
            <a:avLst/>
          </a:prstGeom>
          <a:solidFill>
            <a:srgbClr val="FCBD0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solidFill>
                <a:prstClr val="white"/>
              </a:solidFill>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17" name="稻壳儿春秋广告/盗版必究        原创来源：http://chn.docer.com/works?userid=199329941#!/work_time"/>
          <p:cNvSpPr/>
          <p:nvPr/>
        </p:nvSpPr>
        <p:spPr>
          <a:xfrm>
            <a:off x="3523690" y="1634733"/>
            <a:ext cx="2055280" cy="1203470"/>
          </a:xfrm>
          <a:prstGeom prst="parallelogram">
            <a:avLst/>
          </a:prstGeom>
          <a:solidFill>
            <a:srgbClr val="DF377D"/>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3600" dirty="0">
              <a:solidFill>
                <a:schemeClr val="bg1"/>
              </a:solidFill>
              <a:latin typeface="Impact" panose="020B0806030902050204" pitchFamily="34" charset="0"/>
              <a:ea typeface="微软雅黑" panose="020B0503020204020204" charset="-122"/>
              <a:cs typeface="Aharoni" panose="02010803020104030203" pitchFamily="2" charset="-79"/>
            </a:endParaRPr>
          </a:p>
        </p:txBody>
      </p:sp>
      <p:cxnSp>
        <p:nvCxnSpPr>
          <p:cNvPr id="30" name="稻壳儿春秋广告/盗版必究        原创来源：http://chn.docer.com/works?userid=199329941#!/work_time"/>
          <p:cNvCxnSpPr/>
          <p:nvPr/>
        </p:nvCxnSpPr>
        <p:spPr>
          <a:xfrm flipH="1" flipV="1">
            <a:off x="5578970" y="2272407"/>
            <a:ext cx="839552" cy="1"/>
          </a:xfrm>
          <a:prstGeom prst="line">
            <a:avLst/>
          </a:prstGeom>
          <a:ln w="12700">
            <a:solidFill>
              <a:srgbClr val="DF377D"/>
            </a:solidFill>
            <a:prstDash val="sysDash"/>
          </a:ln>
        </p:spPr>
        <p:style>
          <a:lnRef idx="1">
            <a:schemeClr val="accent1"/>
          </a:lnRef>
          <a:fillRef idx="0">
            <a:schemeClr val="accent1"/>
          </a:fillRef>
          <a:effectRef idx="0">
            <a:schemeClr val="accent1"/>
          </a:effectRef>
          <a:fontRef idx="minor">
            <a:schemeClr val="tx1"/>
          </a:fontRef>
        </p:style>
      </p:cxnSp>
      <p:sp>
        <p:nvSpPr>
          <p:cNvPr id="31" name="稻壳儿春秋广告/盗版必究        原创来源：http://chn.docer.com/works?userid=199329941#!/work_time"/>
          <p:cNvSpPr txBox="1"/>
          <p:nvPr/>
        </p:nvSpPr>
        <p:spPr>
          <a:xfrm>
            <a:off x="6491790" y="1512643"/>
            <a:ext cx="5454787" cy="1815882"/>
          </a:xfrm>
          <a:prstGeom prst="rect">
            <a:avLst/>
          </a:prstGeom>
          <a:noFill/>
        </p:spPr>
        <p:txBody>
          <a:bodyPr wrap="square" rtlCol="0">
            <a:spAutoFit/>
          </a:bodyPr>
          <a:lstStyle/>
          <a:p>
            <a:r>
              <a:rPr lang="zh-CN" altLang="en-US" sz="2800" dirty="0">
                <a:solidFill>
                  <a:prstClr val="black"/>
                </a:solidFill>
                <a:latin typeface="黑体" panose="02010609060101010101" pitchFamily="2" charset="-122"/>
                <a:ea typeface="黑体" panose="02010609060101010101" pitchFamily="2" charset="-122"/>
                <a:sym typeface="站酷快乐体" panose="02010600030101010101" pitchFamily="2" charset="-122"/>
              </a:rPr>
              <a:t>书目检索，查找所要借阅的图书的相关信息。并记下所查到的信息。</a:t>
            </a:r>
          </a:p>
          <a:p>
            <a:endParaRPr lang="zh-CN" altLang="en-US" sz="2800" dirty="0">
              <a:solidFill>
                <a:prstClr val="black"/>
              </a:solidFill>
              <a:latin typeface="黑体" panose="02010609060101010101" pitchFamily="2" charset="-122"/>
              <a:ea typeface="黑体" panose="02010609060101010101" pitchFamily="2" charset="-122"/>
              <a:sym typeface="站酷快乐体" panose="02010600030101010101" pitchFamily="2" charset="-122"/>
            </a:endParaRPr>
          </a:p>
        </p:txBody>
      </p:sp>
      <p:cxnSp>
        <p:nvCxnSpPr>
          <p:cNvPr id="32" name="稻壳儿春秋广告/盗版必究        原创来源：http://chn.docer.com/works?userid=199329941#!/work_time"/>
          <p:cNvCxnSpPr/>
          <p:nvPr/>
        </p:nvCxnSpPr>
        <p:spPr>
          <a:xfrm flipH="1" flipV="1">
            <a:off x="5438899" y="3323039"/>
            <a:ext cx="932811" cy="1"/>
          </a:xfrm>
          <a:prstGeom prst="line">
            <a:avLst/>
          </a:prstGeom>
          <a:ln w="1270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34" name="稻壳儿春秋广告/盗版必究        原创来源：http://chn.docer.com/works?userid=199329941#!/work_time"/>
          <p:cNvCxnSpPr/>
          <p:nvPr/>
        </p:nvCxnSpPr>
        <p:spPr>
          <a:xfrm flipH="1" flipV="1">
            <a:off x="5438899" y="4363693"/>
            <a:ext cx="932811" cy="1"/>
          </a:xfrm>
          <a:prstGeom prst="line">
            <a:avLst/>
          </a:prstGeom>
          <a:ln w="12700">
            <a:solidFill>
              <a:srgbClr val="86CD01"/>
            </a:solidFill>
            <a:prstDash val="sysDash"/>
          </a:ln>
        </p:spPr>
        <p:style>
          <a:lnRef idx="1">
            <a:schemeClr val="accent1"/>
          </a:lnRef>
          <a:fillRef idx="0">
            <a:schemeClr val="accent1"/>
          </a:fillRef>
          <a:effectRef idx="0">
            <a:schemeClr val="accent1"/>
          </a:effectRef>
          <a:fontRef idx="minor">
            <a:schemeClr val="tx1"/>
          </a:fontRef>
        </p:style>
      </p:cxnSp>
      <p:sp>
        <p:nvSpPr>
          <p:cNvPr id="35" name="稻壳儿春秋广告/盗版必究        原创来源：http://chn.docer.com/works?userid=199329941#!/work_time"/>
          <p:cNvSpPr txBox="1"/>
          <p:nvPr/>
        </p:nvSpPr>
        <p:spPr>
          <a:xfrm>
            <a:off x="6532413" y="3085948"/>
            <a:ext cx="3905997" cy="954107"/>
          </a:xfrm>
          <a:prstGeom prst="rect">
            <a:avLst/>
          </a:prstGeom>
          <a:noFill/>
        </p:spPr>
        <p:txBody>
          <a:bodyPr wrap="square" rtlCol="0">
            <a:spAutoFit/>
          </a:bodyPr>
          <a:lstStyle/>
          <a:p>
            <a:r>
              <a:rPr lang="zh-CN" altLang="en-US" sz="2800" dirty="0">
                <a:solidFill>
                  <a:prstClr val="black"/>
                </a:solidFill>
                <a:latin typeface="黑体" panose="02010609060101010101" pitchFamily="2" charset="-122"/>
                <a:ea typeface="黑体" panose="02010609060101010101" pitchFamily="2" charset="-122"/>
                <a:sym typeface="站酷快乐体" panose="02010600030101010101" pitchFamily="2" charset="-122"/>
              </a:rPr>
              <a:t>根据所记录的信息，进入书库查找图书。</a:t>
            </a:r>
          </a:p>
        </p:txBody>
      </p:sp>
      <p:sp>
        <p:nvSpPr>
          <p:cNvPr id="37" name="稻壳儿春秋广告/盗版必究        原创来源：http://chn.docer.com/works?userid=199329941#!/work_time"/>
          <p:cNvSpPr txBox="1"/>
          <p:nvPr/>
        </p:nvSpPr>
        <p:spPr>
          <a:xfrm>
            <a:off x="6491790" y="4173860"/>
            <a:ext cx="3496007" cy="523220"/>
          </a:xfrm>
          <a:prstGeom prst="rect">
            <a:avLst/>
          </a:prstGeom>
          <a:noFill/>
        </p:spPr>
        <p:txBody>
          <a:bodyPr wrap="square" rtlCol="0">
            <a:spAutoFit/>
          </a:bodyPr>
          <a:lstStyle/>
          <a:p>
            <a:r>
              <a:rPr lang="zh-CN" altLang="en-US" sz="2800" dirty="0">
                <a:solidFill>
                  <a:prstClr val="black"/>
                </a:solidFill>
                <a:latin typeface="黑体" panose="02010609060101010101" pitchFamily="2" charset="-122"/>
                <a:ea typeface="黑体" panose="02010609060101010101" pitchFamily="2" charset="-122"/>
                <a:sym typeface="站酷快乐体" panose="02010600030101010101" pitchFamily="2" charset="-122"/>
              </a:rPr>
              <a:t>办理相关借阅手续。</a:t>
            </a:r>
          </a:p>
        </p:txBody>
      </p:sp>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349839" y="219971"/>
            <a:ext cx="1849677" cy="1260421"/>
          </a:xfrm>
          <a:prstGeom prst="rect">
            <a:avLst/>
          </a:prstGeom>
        </p:spPr>
      </p:pic>
      <p:sp>
        <p:nvSpPr>
          <p:cNvPr id="22" name="文本框 34"/>
          <p:cNvSpPr txBox="1">
            <a:spLocks noChangeArrowheads="1"/>
          </p:cNvSpPr>
          <p:nvPr/>
        </p:nvSpPr>
        <p:spPr bwMode="auto">
          <a:xfrm>
            <a:off x="3844315" y="1919137"/>
            <a:ext cx="1421368"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8" tIns="45710" rIns="91418" bIns="45710">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r>
              <a:rPr lang="en-US" altLang="zh-CN" sz="4000" dirty="0">
                <a:solidFill>
                  <a:schemeClr val="bg1"/>
                </a:solidFill>
                <a:latin typeface="Impact" panose="020B0806030902050204" pitchFamily="34" charset="0"/>
                <a:ea typeface="微软雅黑" panose="020B0503020204020204" charset="-122"/>
                <a:cs typeface="Aharoni" panose="02010803020104030203" pitchFamily="2" charset="-79"/>
              </a:rPr>
              <a:t>Step 1</a:t>
            </a:r>
            <a:endParaRPr lang="zh-CN" altLang="en-US" sz="4000" dirty="0">
              <a:solidFill>
                <a:schemeClr val="bg1"/>
              </a:solidFill>
              <a:latin typeface="Impact" panose="020B0806030902050204" pitchFamily="34" charset="0"/>
              <a:ea typeface="微软雅黑" panose="020B0503020204020204" charset="-122"/>
              <a:cs typeface="Aharoni" panose="02010803020104030203" pitchFamily="2" charset="-79"/>
            </a:endParaRPr>
          </a:p>
        </p:txBody>
      </p:sp>
      <p:sp>
        <p:nvSpPr>
          <p:cNvPr id="24" name="文本框 34"/>
          <p:cNvSpPr txBox="1">
            <a:spLocks noChangeArrowheads="1"/>
          </p:cNvSpPr>
          <p:nvPr/>
        </p:nvSpPr>
        <p:spPr bwMode="auto">
          <a:xfrm>
            <a:off x="3616715" y="2962162"/>
            <a:ext cx="1483054" cy="707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8" tIns="45710" rIns="91418" bIns="45710">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r>
              <a:rPr lang="en-US" altLang="zh-CN" sz="4000" dirty="0">
                <a:solidFill>
                  <a:schemeClr val="bg1"/>
                </a:solidFill>
                <a:latin typeface="Impact" panose="020B0806030902050204" pitchFamily="34" charset="0"/>
                <a:ea typeface="微软雅黑" panose="020B0503020204020204" charset="-122"/>
                <a:cs typeface="Aharoni" panose="02010803020104030203" pitchFamily="2" charset="-79"/>
              </a:rPr>
              <a:t>Step 2</a:t>
            </a:r>
            <a:endParaRPr lang="zh-CN" altLang="en-US" sz="4000" dirty="0">
              <a:solidFill>
                <a:schemeClr val="bg1"/>
              </a:solidFill>
              <a:latin typeface="Impact" panose="020B0806030902050204" pitchFamily="34" charset="0"/>
              <a:ea typeface="微软雅黑" panose="020B0503020204020204" charset="-122"/>
              <a:cs typeface="Aharoni" panose="02010803020104030203" pitchFamily="2" charset="-79"/>
            </a:endParaRPr>
          </a:p>
        </p:txBody>
      </p:sp>
      <p:sp>
        <p:nvSpPr>
          <p:cNvPr id="25" name="文本框 34"/>
          <p:cNvSpPr txBox="1">
            <a:spLocks noChangeArrowheads="1"/>
          </p:cNvSpPr>
          <p:nvPr/>
        </p:nvSpPr>
        <p:spPr bwMode="auto">
          <a:xfrm>
            <a:off x="3355465" y="3983412"/>
            <a:ext cx="1497481" cy="707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8" tIns="45710" rIns="91418" bIns="45710">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r>
              <a:rPr lang="en-US" altLang="zh-CN" sz="4000" dirty="0">
                <a:solidFill>
                  <a:schemeClr val="bg1"/>
                </a:solidFill>
                <a:latin typeface="Impact" panose="020B0806030902050204" pitchFamily="34" charset="0"/>
                <a:ea typeface="微软雅黑" panose="020B0503020204020204" charset="-122"/>
                <a:cs typeface="Aharoni" panose="02010803020104030203" pitchFamily="2" charset="-79"/>
              </a:rPr>
              <a:t>Step 3</a:t>
            </a:r>
            <a:endParaRPr lang="zh-CN" altLang="en-US" sz="4000" dirty="0">
              <a:solidFill>
                <a:schemeClr val="bg1"/>
              </a:solidFill>
              <a:latin typeface="Impact" panose="020B0806030902050204" pitchFamily="34" charset="0"/>
              <a:ea typeface="微软雅黑" panose="020B0503020204020204" charset="-122"/>
              <a:cs typeface="Aharoni" panose="02010803020104030203" pitchFamily="2" charset="-79"/>
            </a:endParaRPr>
          </a:p>
        </p:txBody>
      </p:sp>
      <p:pic>
        <p:nvPicPr>
          <p:cNvPr id="29" name="图片 28"/>
          <p:cNvPicPr>
            <a:picLocks noChangeAspect="1"/>
          </p:cNvPicPr>
          <p:nvPr/>
        </p:nvPicPr>
        <p:blipFill>
          <a:blip r:embed="rId4" cstate="print"/>
          <a:stretch>
            <a:fillRect/>
          </a:stretch>
        </p:blipFill>
        <p:spPr>
          <a:xfrm>
            <a:off x="13796" y="6892"/>
            <a:ext cx="11261908" cy="1283002"/>
          </a:xfrm>
          <a:prstGeom prst="rect">
            <a:avLst/>
          </a:prstGeom>
        </p:spPr>
      </p:pic>
      <p:grpSp>
        <p:nvGrpSpPr>
          <p:cNvPr id="38" name="组合 37"/>
          <p:cNvGrpSpPr/>
          <p:nvPr/>
        </p:nvGrpSpPr>
        <p:grpSpPr>
          <a:xfrm>
            <a:off x="286547" y="1761033"/>
            <a:ext cx="2641418" cy="3405245"/>
            <a:chOff x="2079451" y="2142435"/>
            <a:chExt cx="2641418" cy="3405245"/>
          </a:xfrm>
        </p:grpSpPr>
        <p:grpSp>
          <p:nvGrpSpPr>
            <p:cNvPr id="39" name="组合 38"/>
            <p:cNvGrpSpPr/>
            <p:nvPr/>
          </p:nvGrpSpPr>
          <p:grpSpPr>
            <a:xfrm>
              <a:off x="2079451" y="2142435"/>
              <a:ext cx="2475168" cy="3405245"/>
              <a:chOff x="1424198" y="1055466"/>
              <a:chExt cx="3428652" cy="4717013"/>
            </a:xfrm>
          </p:grpSpPr>
          <p:sp>
            <p:nvSpPr>
              <p:cNvPr id="47" name="任意多边形 46"/>
              <p:cNvSpPr/>
              <p:nvPr/>
            </p:nvSpPr>
            <p:spPr>
              <a:xfrm>
                <a:off x="1424198" y="1055466"/>
                <a:ext cx="3428652" cy="3178746"/>
              </a:xfrm>
              <a:custGeom>
                <a:avLst/>
                <a:gdLst>
                  <a:gd name="connsiteX0" fmla="*/ 1699290 w 3469620"/>
                  <a:gd name="connsiteY0" fmla="*/ 63 h 3177017"/>
                  <a:gd name="connsiteX1" fmla="*/ 3469474 w 3469620"/>
                  <a:gd name="connsiteY1" fmla="*/ 1852310 h 3177017"/>
                  <a:gd name="connsiteX2" fmla="*/ 2601967 w 3469620"/>
                  <a:gd name="connsiteY2" fmla="*/ 3165294 h 3177017"/>
                  <a:gd name="connsiteX3" fmla="*/ 1124859 w 3469620"/>
                  <a:gd name="connsiteY3" fmla="*/ 3177017 h 3177017"/>
                  <a:gd name="connsiteX4" fmla="*/ 11167 w 3469620"/>
                  <a:gd name="connsiteY4" fmla="*/ 1899201 h 3177017"/>
                  <a:gd name="connsiteX5" fmla="*/ 1699290 w 3469620"/>
                  <a:gd name="connsiteY5" fmla="*/ 63 h 3177017"/>
                  <a:gd name="connsiteX0-1" fmla="*/ 1699290 w 3469620"/>
                  <a:gd name="connsiteY0-2" fmla="*/ 63 h 3177017"/>
                  <a:gd name="connsiteX1-3" fmla="*/ 3469474 w 3469620"/>
                  <a:gd name="connsiteY1-4" fmla="*/ 1852310 h 3177017"/>
                  <a:gd name="connsiteX2-5" fmla="*/ 2601967 w 3469620"/>
                  <a:gd name="connsiteY2-6" fmla="*/ 3165294 h 3177017"/>
                  <a:gd name="connsiteX3-7" fmla="*/ 1124859 w 3469620"/>
                  <a:gd name="connsiteY3-8" fmla="*/ 3177017 h 3177017"/>
                  <a:gd name="connsiteX4-9" fmla="*/ 11167 w 3469620"/>
                  <a:gd name="connsiteY4-10" fmla="*/ 1899201 h 3177017"/>
                  <a:gd name="connsiteX5-11" fmla="*/ 1699290 w 3469620"/>
                  <a:gd name="connsiteY5-12" fmla="*/ 63 h 3177017"/>
                  <a:gd name="connsiteX0-13" fmla="*/ 1699290 w 3469620"/>
                  <a:gd name="connsiteY0-14" fmla="*/ 63 h 3177017"/>
                  <a:gd name="connsiteX1-15" fmla="*/ 3469474 w 3469620"/>
                  <a:gd name="connsiteY1-16" fmla="*/ 1852310 h 3177017"/>
                  <a:gd name="connsiteX2-17" fmla="*/ 2601967 w 3469620"/>
                  <a:gd name="connsiteY2-18" fmla="*/ 3165294 h 3177017"/>
                  <a:gd name="connsiteX3-19" fmla="*/ 1124859 w 3469620"/>
                  <a:gd name="connsiteY3-20" fmla="*/ 3177017 h 3177017"/>
                  <a:gd name="connsiteX4-21" fmla="*/ 11167 w 3469620"/>
                  <a:gd name="connsiteY4-22" fmla="*/ 1899201 h 3177017"/>
                  <a:gd name="connsiteX5-23" fmla="*/ 1699290 w 3469620"/>
                  <a:gd name="connsiteY5-24" fmla="*/ 63 h 3177017"/>
                  <a:gd name="connsiteX0-25" fmla="*/ 1699290 w 3469620"/>
                  <a:gd name="connsiteY0-26" fmla="*/ 63 h 3177017"/>
                  <a:gd name="connsiteX1-27" fmla="*/ 3469474 w 3469620"/>
                  <a:gd name="connsiteY1-28" fmla="*/ 1852310 h 3177017"/>
                  <a:gd name="connsiteX2-29" fmla="*/ 2601967 w 3469620"/>
                  <a:gd name="connsiteY2-30" fmla="*/ 3165294 h 3177017"/>
                  <a:gd name="connsiteX3-31" fmla="*/ 1124859 w 3469620"/>
                  <a:gd name="connsiteY3-32" fmla="*/ 3177017 h 3177017"/>
                  <a:gd name="connsiteX4-33" fmla="*/ 11167 w 3469620"/>
                  <a:gd name="connsiteY4-34" fmla="*/ 1899201 h 3177017"/>
                  <a:gd name="connsiteX5-35" fmla="*/ 1699290 w 3469620"/>
                  <a:gd name="connsiteY5-36" fmla="*/ 63 h 3177017"/>
                  <a:gd name="connsiteX0-37" fmla="*/ 1699290 w 3469620"/>
                  <a:gd name="connsiteY0-38" fmla="*/ 63 h 3177017"/>
                  <a:gd name="connsiteX1-39" fmla="*/ 3469474 w 3469620"/>
                  <a:gd name="connsiteY1-40" fmla="*/ 1852310 h 3177017"/>
                  <a:gd name="connsiteX2-41" fmla="*/ 2601967 w 3469620"/>
                  <a:gd name="connsiteY2-42" fmla="*/ 3165294 h 3177017"/>
                  <a:gd name="connsiteX3-43" fmla="*/ 1124859 w 3469620"/>
                  <a:gd name="connsiteY3-44" fmla="*/ 3177017 h 3177017"/>
                  <a:gd name="connsiteX4-45" fmla="*/ 11167 w 3469620"/>
                  <a:gd name="connsiteY4-46" fmla="*/ 1899201 h 3177017"/>
                  <a:gd name="connsiteX5-47" fmla="*/ 1699290 w 3469620"/>
                  <a:gd name="connsiteY5-48" fmla="*/ 63 h 3177017"/>
                  <a:gd name="connsiteX0-49" fmla="*/ 1694323 w 3464653"/>
                  <a:gd name="connsiteY0-50" fmla="*/ 63 h 3177017"/>
                  <a:gd name="connsiteX1-51" fmla="*/ 3464507 w 3464653"/>
                  <a:gd name="connsiteY1-52" fmla="*/ 1852310 h 3177017"/>
                  <a:gd name="connsiteX2-53" fmla="*/ 2597000 w 3464653"/>
                  <a:gd name="connsiteY2-54" fmla="*/ 3165294 h 3177017"/>
                  <a:gd name="connsiteX3-55" fmla="*/ 1119892 w 3464653"/>
                  <a:gd name="connsiteY3-56" fmla="*/ 3177017 h 3177017"/>
                  <a:gd name="connsiteX4-57" fmla="*/ 6200 w 3464653"/>
                  <a:gd name="connsiteY4-58" fmla="*/ 1899201 h 3177017"/>
                  <a:gd name="connsiteX5-59" fmla="*/ 1694323 w 3464653"/>
                  <a:gd name="connsiteY5-60" fmla="*/ 63 h 3177017"/>
                  <a:gd name="connsiteX0-61" fmla="*/ 1693073 w 3428206"/>
                  <a:gd name="connsiteY0-62" fmla="*/ 628 h 3177582"/>
                  <a:gd name="connsiteX1-63" fmla="*/ 3428088 w 3428206"/>
                  <a:gd name="connsiteY1-64" fmla="*/ 1759090 h 3177582"/>
                  <a:gd name="connsiteX2-65" fmla="*/ 2595750 w 3428206"/>
                  <a:gd name="connsiteY2-66" fmla="*/ 3165859 h 3177582"/>
                  <a:gd name="connsiteX3-67" fmla="*/ 1118642 w 3428206"/>
                  <a:gd name="connsiteY3-68" fmla="*/ 3177582 h 3177582"/>
                  <a:gd name="connsiteX4-69" fmla="*/ 4950 w 3428206"/>
                  <a:gd name="connsiteY4-70" fmla="*/ 1899766 h 3177582"/>
                  <a:gd name="connsiteX5-71" fmla="*/ 1693073 w 3428206"/>
                  <a:gd name="connsiteY5-72" fmla="*/ 628 h 3177582"/>
                  <a:gd name="connsiteX0-73" fmla="*/ 1694500 w 3429671"/>
                  <a:gd name="connsiteY0-74" fmla="*/ 117 h 3177071"/>
                  <a:gd name="connsiteX1-75" fmla="*/ 3429515 w 3429671"/>
                  <a:gd name="connsiteY1-76" fmla="*/ 1758579 h 3177071"/>
                  <a:gd name="connsiteX2-77" fmla="*/ 2597177 w 3429671"/>
                  <a:gd name="connsiteY2-78" fmla="*/ 3165348 h 3177071"/>
                  <a:gd name="connsiteX3-79" fmla="*/ 1120069 w 3429671"/>
                  <a:gd name="connsiteY3-80" fmla="*/ 3177071 h 3177071"/>
                  <a:gd name="connsiteX4-81" fmla="*/ 6377 w 3429671"/>
                  <a:gd name="connsiteY4-82" fmla="*/ 1899255 h 3177071"/>
                  <a:gd name="connsiteX5-83" fmla="*/ 1694500 w 3429671"/>
                  <a:gd name="connsiteY5-84" fmla="*/ 117 h 3177071"/>
                  <a:gd name="connsiteX0-85" fmla="*/ 1694806 w 3429986"/>
                  <a:gd name="connsiteY0-86" fmla="*/ 162 h 3177116"/>
                  <a:gd name="connsiteX1-87" fmla="*/ 3429821 w 3429986"/>
                  <a:gd name="connsiteY1-88" fmla="*/ 1758624 h 3177116"/>
                  <a:gd name="connsiteX2-89" fmla="*/ 2597483 w 3429986"/>
                  <a:gd name="connsiteY2-90" fmla="*/ 3165393 h 3177116"/>
                  <a:gd name="connsiteX3-91" fmla="*/ 1120375 w 3429986"/>
                  <a:gd name="connsiteY3-92" fmla="*/ 3177116 h 3177116"/>
                  <a:gd name="connsiteX4-93" fmla="*/ 6683 w 3429986"/>
                  <a:gd name="connsiteY4-94" fmla="*/ 1899300 h 3177116"/>
                  <a:gd name="connsiteX5-95" fmla="*/ 1694806 w 3429986"/>
                  <a:gd name="connsiteY5-96" fmla="*/ 162 h 3177116"/>
                  <a:gd name="connsiteX0-97" fmla="*/ 1693073 w 3428206"/>
                  <a:gd name="connsiteY0-98" fmla="*/ 3527 h 3180481"/>
                  <a:gd name="connsiteX1-99" fmla="*/ 3428088 w 3428206"/>
                  <a:gd name="connsiteY1-100" fmla="*/ 1597866 h 3180481"/>
                  <a:gd name="connsiteX2-101" fmla="*/ 2595750 w 3428206"/>
                  <a:gd name="connsiteY2-102" fmla="*/ 3168758 h 3180481"/>
                  <a:gd name="connsiteX3-103" fmla="*/ 1118642 w 3428206"/>
                  <a:gd name="connsiteY3-104" fmla="*/ 3180481 h 3180481"/>
                  <a:gd name="connsiteX4-105" fmla="*/ 4950 w 3428206"/>
                  <a:gd name="connsiteY4-106" fmla="*/ 1902665 h 3180481"/>
                  <a:gd name="connsiteX5-107" fmla="*/ 1693073 w 3428206"/>
                  <a:gd name="connsiteY5-108" fmla="*/ 3527 h 3180481"/>
                  <a:gd name="connsiteX0-109" fmla="*/ 1693073 w 3428206"/>
                  <a:gd name="connsiteY0-110" fmla="*/ 835 h 3177789"/>
                  <a:gd name="connsiteX1-111" fmla="*/ 3428088 w 3428206"/>
                  <a:gd name="connsiteY1-112" fmla="*/ 1595174 h 3177789"/>
                  <a:gd name="connsiteX2-113" fmla="*/ 2595750 w 3428206"/>
                  <a:gd name="connsiteY2-114" fmla="*/ 3166066 h 3177789"/>
                  <a:gd name="connsiteX3-115" fmla="*/ 1118642 w 3428206"/>
                  <a:gd name="connsiteY3-116" fmla="*/ 3177789 h 3177789"/>
                  <a:gd name="connsiteX4-117" fmla="*/ 4950 w 3428206"/>
                  <a:gd name="connsiteY4-118" fmla="*/ 1735850 h 3177789"/>
                  <a:gd name="connsiteX5-119" fmla="*/ 1693073 w 3428206"/>
                  <a:gd name="connsiteY5-120" fmla="*/ 835 h 3177789"/>
                  <a:gd name="connsiteX0-121" fmla="*/ 1693508 w 3428652"/>
                  <a:gd name="connsiteY0-122" fmla="*/ 1792 h 3178746"/>
                  <a:gd name="connsiteX1-123" fmla="*/ 3428523 w 3428652"/>
                  <a:gd name="connsiteY1-124" fmla="*/ 1596131 h 3178746"/>
                  <a:gd name="connsiteX2-125" fmla="*/ 2596185 w 3428652"/>
                  <a:gd name="connsiteY2-126" fmla="*/ 3167023 h 3178746"/>
                  <a:gd name="connsiteX3-127" fmla="*/ 1119077 w 3428652"/>
                  <a:gd name="connsiteY3-128" fmla="*/ 3178746 h 3178746"/>
                  <a:gd name="connsiteX4-129" fmla="*/ 5385 w 3428652"/>
                  <a:gd name="connsiteY4-130" fmla="*/ 1736807 h 3178746"/>
                  <a:gd name="connsiteX5-131" fmla="*/ 1693508 w 3428652"/>
                  <a:gd name="connsiteY5-132" fmla="*/ 1792 h 3178746"/>
                </a:gdLst>
                <a:ahLst/>
                <a:cxnLst>
                  <a:cxn ang="0">
                    <a:pos x="connsiteX0-121" y="connsiteY0-122"/>
                  </a:cxn>
                  <a:cxn ang="0">
                    <a:pos x="connsiteX1-123" y="connsiteY1-124"/>
                  </a:cxn>
                  <a:cxn ang="0">
                    <a:pos x="connsiteX2-125" y="connsiteY2-126"/>
                  </a:cxn>
                  <a:cxn ang="0">
                    <a:pos x="connsiteX3-127" y="connsiteY3-128"/>
                  </a:cxn>
                  <a:cxn ang="0">
                    <a:pos x="connsiteX4-129" y="connsiteY4-130"/>
                  </a:cxn>
                  <a:cxn ang="0">
                    <a:pos x="connsiteX5-131" y="connsiteY5-132"/>
                  </a:cxn>
                </a:cxnLst>
                <a:rect l="l" t="t" r="r" b="b"/>
                <a:pathLst>
                  <a:path w="3428652" h="3178746">
                    <a:moveTo>
                      <a:pt x="1693508" y="1792"/>
                    </a:moveTo>
                    <a:cubicBezTo>
                      <a:pt x="2369539" y="-33378"/>
                      <a:pt x="3442200" y="447270"/>
                      <a:pt x="3428523" y="1596131"/>
                    </a:cubicBezTo>
                    <a:cubicBezTo>
                      <a:pt x="3414846" y="2744992"/>
                      <a:pt x="2998678" y="2995084"/>
                      <a:pt x="2596185" y="3167023"/>
                    </a:cubicBezTo>
                    <a:lnTo>
                      <a:pt x="1119077" y="3178746"/>
                    </a:lnTo>
                    <a:cubicBezTo>
                      <a:pt x="587630" y="3000947"/>
                      <a:pt x="97216" y="2770392"/>
                      <a:pt x="5385" y="1736807"/>
                    </a:cubicBezTo>
                    <a:cubicBezTo>
                      <a:pt x="-86446" y="703222"/>
                      <a:pt x="1017477" y="36962"/>
                      <a:pt x="1693508" y="1792"/>
                    </a:cubicBezTo>
                    <a:close/>
                  </a:path>
                </a:pathLst>
              </a:custGeom>
              <a:solidFill>
                <a:schemeClr val="bg1"/>
              </a:solidFill>
              <a:ln w="25400" cap="rnd">
                <a:solidFill>
                  <a:srgbClr val="A77FC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椭圆 31"/>
              <p:cNvSpPr/>
              <p:nvPr/>
            </p:nvSpPr>
            <p:spPr>
              <a:xfrm>
                <a:off x="2484881" y="4853354"/>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507" y="connsiteY0-508"/>
                  </a:cxn>
                  <a:cxn ang="0">
                    <a:pos x="connsiteX1-509" y="connsiteY1-510"/>
                  </a:cxn>
                  <a:cxn ang="0">
                    <a:pos x="connsiteX2-511" y="connsiteY2-512"/>
                  </a:cxn>
                  <a:cxn ang="0">
                    <a:pos x="connsiteX3-513" y="connsiteY3-514"/>
                  </a:cxn>
                  <a:cxn ang="0">
                    <a:pos x="connsiteX4-515" y="connsiteY4-516"/>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25400" cap="rnd">
                <a:solidFill>
                  <a:srgbClr val="A77FC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任意多边形 48"/>
              <p:cNvSpPr/>
              <p:nvPr/>
            </p:nvSpPr>
            <p:spPr>
              <a:xfrm>
                <a:off x="2602523" y="4220308"/>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5400" cap="rnd">
                <a:solidFill>
                  <a:srgbClr val="A77FC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0" name="任意多边形 49"/>
              <p:cNvSpPr/>
              <p:nvPr/>
            </p:nvSpPr>
            <p:spPr>
              <a:xfrm>
                <a:off x="3126802" y="4220308"/>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5400" cap="rnd">
                <a:solidFill>
                  <a:srgbClr val="A77FC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1" name="任意多边形 50"/>
              <p:cNvSpPr/>
              <p:nvPr/>
            </p:nvSpPr>
            <p:spPr>
              <a:xfrm>
                <a:off x="3804960" y="4220308"/>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5400" cap="rnd">
                <a:solidFill>
                  <a:srgbClr val="A77FC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2" name="椭圆 31"/>
              <p:cNvSpPr/>
              <p:nvPr/>
            </p:nvSpPr>
            <p:spPr>
              <a:xfrm>
                <a:off x="2484881" y="4757644"/>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487" y="connsiteY0-488"/>
                  </a:cxn>
                  <a:cxn ang="0">
                    <a:pos x="connsiteX1-489" y="connsiteY1-490"/>
                  </a:cxn>
                  <a:cxn ang="0">
                    <a:pos x="connsiteX2-491" y="connsiteY2-492"/>
                  </a:cxn>
                  <a:cxn ang="0">
                    <a:pos x="connsiteX3-493" y="connsiteY3-494"/>
                  </a:cxn>
                  <a:cxn ang="0">
                    <a:pos x="connsiteX4-495" y="connsiteY4-496"/>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25400" cap="rnd">
                <a:solidFill>
                  <a:srgbClr val="A77FC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40" name="文本框 267"/>
            <p:cNvSpPr txBox="1"/>
            <p:nvPr/>
          </p:nvSpPr>
          <p:spPr>
            <a:xfrm>
              <a:off x="2245701" y="2891077"/>
              <a:ext cx="2475168" cy="88024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80000"/>
                </a:lnSpc>
                <a:defRPr/>
              </a:pPr>
              <a:r>
                <a:rPr lang="zh-CN" altLang="en-US" sz="3200" b="1" dirty="0">
                  <a:ea typeface="宋体" panose="02010600030101010101" pitchFamily="2" charset="-122"/>
                </a:rPr>
                <a:t>方式一：有目地的借书</a:t>
              </a:r>
              <a:endParaRPr lang="en-US" altLang="zh-CN" sz="3200" b="1" dirty="0">
                <a:ea typeface="宋体" panose="02010600030101010101" pitchFamily="2" charset="-122"/>
              </a:endParaRPr>
            </a:p>
          </p:txBody>
        </p:sp>
        <p:grpSp>
          <p:nvGrpSpPr>
            <p:cNvPr id="41" name="组合 40"/>
            <p:cNvGrpSpPr/>
            <p:nvPr/>
          </p:nvGrpSpPr>
          <p:grpSpPr>
            <a:xfrm flipH="1">
              <a:off x="3278503" y="2233521"/>
              <a:ext cx="419224" cy="676162"/>
              <a:chOff x="5853596" y="2150199"/>
              <a:chExt cx="382893" cy="676162"/>
            </a:xfrm>
          </p:grpSpPr>
          <p:grpSp>
            <p:nvGrpSpPr>
              <p:cNvPr id="42" name="组合 41"/>
              <p:cNvGrpSpPr/>
              <p:nvPr/>
            </p:nvGrpSpPr>
            <p:grpSpPr>
              <a:xfrm rot="8489641">
                <a:off x="6015756" y="2223526"/>
                <a:ext cx="220733" cy="602835"/>
                <a:chOff x="5720292" y="2869942"/>
                <a:chExt cx="247489" cy="675910"/>
              </a:xfrm>
            </p:grpSpPr>
            <p:sp>
              <p:nvSpPr>
                <p:cNvPr id="44" name="任意多边形 43"/>
                <p:cNvSpPr/>
                <p:nvPr/>
              </p:nvSpPr>
              <p:spPr>
                <a:xfrm>
                  <a:off x="5750586" y="2910482"/>
                  <a:ext cx="217195" cy="201788"/>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rgbClr val="A77FC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任意多边形 44"/>
                <p:cNvSpPr/>
                <p:nvPr/>
              </p:nvSpPr>
              <p:spPr>
                <a:xfrm>
                  <a:off x="5720292" y="3101353"/>
                  <a:ext cx="242182" cy="444499"/>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rgbClr val="A77FC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任意多边形 45"/>
                <p:cNvSpPr/>
                <p:nvPr/>
              </p:nvSpPr>
              <p:spPr>
                <a:xfrm>
                  <a:off x="5829078" y="2869942"/>
                  <a:ext cx="63900" cy="59367"/>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rgbClr val="A77FC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43" name="任意多边形 42"/>
              <p:cNvSpPr/>
              <p:nvPr/>
            </p:nvSpPr>
            <p:spPr>
              <a:xfrm>
                <a:off x="5853596" y="2150199"/>
                <a:ext cx="181940" cy="195184"/>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rgbClr val="A77FC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70" name="组合 69"/>
          <p:cNvGrpSpPr/>
          <p:nvPr/>
        </p:nvGrpSpPr>
        <p:grpSpPr>
          <a:xfrm>
            <a:off x="161695" y="5541800"/>
            <a:ext cx="983956" cy="394757"/>
            <a:chOff x="1372329" y="5446987"/>
            <a:chExt cx="1761315" cy="706794"/>
          </a:xfrm>
        </p:grpSpPr>
        <p:sp>
          <p:nvSpPr>
            <p:cNvPr id="71" name="任意多边形 70"/>
            <p:cNvSpPr/>
            <p:nvPr/>
          </p:nvSpPr>
          <p:spPr>
            <a:xfrm flipH="1">
              <a:off x="1372329" y="5446987"/>
              <a:ext cx="1528023" cy="630144"/>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25400">
              <a:solidFill>
                <a:srgbClr val="A77FC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2" name="任意多边形 71"/>
            <p:cNvSpPr/>
            <p:nvPr/>
          </p:nvSpPr>
          <p:spPr>
            <a:xfrm flipH="1">
              <a:off x="2363622" y="5762723"/>
              <a:ext cx="770022" cy="391058"/>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25400">
              <a:solidFill>
                <a:srgbClr val="A77FC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pic>
        <p:nvPicPr>
          <p:cNvPr id="20" name="图片 19"/>
          <p:cNvPicPr>
            <a:picLocks noChangeAspect="1"/>
          </p:cNvPicPr>
          <p:nvPr/>
        </p:nvPicPr>
        <p:blipFill rotWithShape="1">
          <a:blip r:embed="rId5" cstate="print">
            <a:extLst>
              <a:ext uri="{28A0092B-C50C-407E-A947-70E740481C1C}">
                <a14:useLocalDpi xmlns:a14="http://schemas.microsoft.com/office/drawing/2010/main" val="0"/>
              </a:ext>
            </a:extLst>
          </a:blip>
          <a:srcRect l="10564" t="60948" r="73197" b="14564"/>
          <a:stretch>
            <a:fillRect/>
          </a:stretch>
        </p:blipFill>
        <p:spPr>
          <a:xfrm>
            <a:off x="10217204" y="295354"/>
            <a:ext cx="510721" cy="47491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CCCCFF">
            <a:alpha val="46000"/>
          </a:srgbClr>
        </a:solidFill>
        <a:effectLst/>
      </p:bgPr>
    </p:bg>
    <p:spTree>
      <p:nvGrpSpPr>
        <p:cNvPr id="1" name=""/>
        <p:cNvGrpSpPr/>
        <p:nvPr/>
      </p:nvGrpSpPr>
      <p:grpSpPr>
        <a:xfrm>
          <a:off x="0" y="0"/>
          <a:ext cx="0" cy="0"/>
          <a:chOff x="0" y="0"/>
          <a:chExt cx="0" cy="0"/>
        </a:xfrm>
      </p:grpSpPr>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230929" y="228107"/>
            <a:ext cx="1961071" cy="1336328"/>
          </a:xfrm>
          <a:prstGeom prst="rect">
            <a:avLst/>
          </a:prstGeom>
        </p:spPr>
      </p:pic>
      <p:sp>
        <p:nvSpPr>
          <p:cNvPr id="16" name="椭圆 31"/>
          <p:cNvSpPr/>
          <p:nvPr/>
        </p:nvSpPr>
        <p:spPr>
          <a:xfrm>
            <a:off x="253906" y="789575"/>
            <a:ext cx="2726813" cy="11162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5400" cap="rnd">
            <a:solidFill>
              <a:srgbClr val="A77FC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8" name="文本框 215"/>
          <p:cNvSpPr txBox="1"/>
          <p:nvPr/>
        </p:nvSpPr>
        <p:spPr>
          <a:xfrm>
            <a:off x="234085" y="1101481"/>
            <a:ext cx="2746634" cy="523220"/>
          </a:xfrm>
          <a:prstGeom prst="rect">
            <a:avLst/>
          </a:prstGeom>
          <a:noFill/>
        </p:spPr>
        <p:txBody>
          <a:bodyPr wrap="square" rtlCol="0">
            <a:spAutoFit/>
          </a:bodyPr>
          <a:lstStyle/>
          <a:p>
            <a:pPr algn="ctr"/>
            <a:r>
              <a:rPr lang="en-US" altLang="zh-CN" sz="2800" b="1" dirty="0">
                <a:latin typeface="方正静蕾简体" panose="02000000000000000000" pitchFamily="2" charset="-122"/>
                <a:ea typeface="方正静蕾简体" panose="02000000000000000000" pitchFamily="2" charset="-122"/>
              </a:rPr>
              <a:t>Step1:</a:t>
            </a:r>
            <a:r>
              <a:rPr lang="zh-CN" altLang="en-US" sz="2800" b="1" dirty="0">
                <a:latin typeface="方正静蕾简体" panose="02000000000000000000" pitchFamily="2" charset="-122"/>
                <a:ea typeface="方正静蕾简体" panose="02000000000000000000" pitchFamily="2" charset="-122"/>
              </a:rPr>
              <a:t>书目检索</a:t>
            </a:r>
          </a:p>
        </p:txBody>
      </p:sp>
      <p:sp>
        <p:nvSpPr>
          <p:cNvPr id="19" name="文本框 8"/>
          <p:cNvSpPr txBox="1"/>
          <p:nvPr/>
        </p:nvSpPr>
        <p:spPr>
          <a:xfrm>
            <a:off x="5320145" y="1107271"/>
            <a:ext cx="5803074" cy="5539978"/>
          </a:xfrm>
          <a:prstGeom prst="rect">
            <a:avLst/>
          </a:prstGeom>
          <a:noFill/>
        </p:spPr>
        <p:txBody>
          <a:bodyPr wrap="square" rtlCol="0">
            <a:spAutoFit/>
          </a:bodyPr>
          <a:lstStyle/>
          <a:p>
            <a:pPr>
              <a:lnSpc>
                <a:spcPct val="150000"/>
              </a:lnSpc>
            </a:pPr>
            <a:r>
              <a:rPr lang="zh-CN" altLang="en-US" sz="2800" b="1" dirty="0"/>
              <a:t>检索方法</a:t>
            </a:r>
            <a:r>
              <a:rPr lang="en-US" altLang="zh-CN" sz="2800" b="1" dirty="0"/>
              <a:t>:</a:t>
            </a:r>
          </a:p>
          <a:p>
            <a:pPr>
              <a:lnSpc>
                <a:spcPct val="150000"/>
              </a:lnSpc>
            </a:pPr>
            <a:r>
              <a:rPr lang="zh-CN" altLang="en-US" sz="2400" dirty="0">
                <a:latin typeface="黑体" panose="02010609060101010101" pitchFamily="2" charset="-122"/>
                <a:ea typeface="黑体" panose="02010609060101010101" pitchFamily="2" charset="-122"/>
              </a:rPr>
              <a:t>（</a:t>
            </a:r>
            <a:r>
              <a:rPr lang="en-US" altLang="zh-CN" sz="2400" dirty="0">
                <a:latin typeface="黑体" panose="02010609060101010101" pitchFamily="2" charset="-122"/>
                <a:ea typeface="黑体" panose="02010609060101010101" pitchFamily="2" charset="-122"/>
              </a:rPr>
              <a:t>1</a:t>
            </a:r>
            <a:r>
              <a:rPr lang="zh-CN" altLang="en-US" sz="2400" dirty="0">
                <a:latin typeface="黑体" panose="02010609060101010101" pitchFamily="2" charset="-122"/>
                <a:ea typeface="黑体" panose="02010609060101010101" pitchFamily="2" charset="-122"/>
              </a:rPr>
              <a:t>）利用电脑，通过</a:t>
            </a:r>
            <a:r>
              <a:rPr lang="zh-CN" altLang="zh-CN" sz="2400" dirty="0">
                <a:latin typeface="黑体" panose="02010609060101010101" pitchFamily="2" charset="-122"/>
                <a:ea typeface="黑体" panose="02010609060101010101" pitchFamily="2" charset="-122"/>
              </a:rPr>
              <a:t>我校图书馆的</a:t>
            </a:r>
            <a:r>
              <a:rPr lang="en-US" altLang="zh-CN" sz="2400" dirty="0">
                <a:latin typeface="黑体" panose="02010609060101010101" pitchFamily="2" charset="-122"/>
                <a:ea typeface="黑体" panose="02010609060101010101" pitchFamily="2" charset="-122"/>
              </a:rPr>
              <a:t>www</a:t>
            </a:r>
            <a:r>
              <a:rPr lang="zh-CN" altLang="en-US" sz="2400" dirty="0">
                <a:latin typeface="黑体" panose="02010609060101010101" pitchFamily="2" charset="-122"/>
                <a:ea typeface="黑体" panose="02010609060101010101" pitchFamily="2" charset="-122"/>
              </a:rPr>
              <a:t>检索系统进行检索；</a:t>
            </a:r>
            <a:endParaRPr lang="en-US" altLang="zh-CN" sz="2400" dirty="0">
              <a:latin typeface="黑体" panose="02010609060101010101" pitchFamily="2" charset="-122"/>
              <a:ea typeface="黑体" panose="02010609060101010101" pitchFamily="2" charset="-122"/>
            </a:endParaRPr>
          </a:p>
          <a:p>
            <a:pPr>
              <a:lnSpc>
                <a:spcPct val="150000"/>
              </a:lnSpc>
            </a:pPr>
            <a:r>
              <a:rPr lang="zh-CN" altLang="en-US" sz="2400" dirty="0">
                <a:latin typeface="黑体" panose="02010609060101010101" pitchFamily="2" charset="-122"/>
                <a:ea typeface="黑体" panose="02010609060101010101" pitchFamily="2" charset="-122"/>
              </a:rPr>
              <a:t>（</a:t>
            </a:r>
            <a:r>
              <a:rPr lang="en-US" altLang="zh-CN" sz="2400" dirty="0">
                <a:latin typeface="黑体" panose="02010609060101010101" pitchFamily="2" charset="-122"/>
                <a:ea typeface="黑体" panose="02010609060101010101" pitchFamily="2" charset="-122"/>
              </a:rPr>
              <a:t>2</a:t>
            </a:r>
            <a:r>
              <a:rPr lang="zh-CN" altLang="en-US" sz="2400" dirty="0">
                <a:latin typeface="黑体" panose="02010609060101010101" pitchFamily="2" charset="-122"/>
                <a:ea typeface="黑体" panose="02010609060101010101" pitchFamily="2" charset="-122"/>
              </a:rPr>
              <a:t>）</a:t>
            </a:r>
            <a:r>
              <a:rPr lang="zh-CN" altLang="en-US" sz="3200" dirty="0">
                <a:solidFill>
                  <a:srgbClr val="FF0000"/>
                </a:solidFill>
                <a:latin typeface="黑体" panose="02010609060101010101" pitchFamily="2" charset="-122"/>
                <a:ea typeface="黑体" panose="02010609060101010101" pitchFamily="2" charset="-122"/>
              </a:rPr>
              <a:t>利用手机</a:t>
            </a:r>
            <a:r>
              <a:rPr lang="zh-CN" altLang="en-US" sz="2400" dirty="0">
                <a:solidFill>
                  <a:srgbClr val="FF0000"/>
                </a:solidFill>
                <a:latin typeface="黑体" panose="02010609060101010101" pitchFamily="2" charset="-122"/>
                <a:ea typeface="黑体" panose="02010609060101010101" pitchFamily="2" charset="-122"/>
              </a:rPr>
              <a:t>，</a:t>
            </a:r>
            <a:r>
              <a:rPr lang="zh-CN" altLang="en-US" sz="2400" dirty="0">
                <a:latin typeface="黑体" panose="02010609060101010101" pitchFamily="2" charset="-122"/>
                <a:ea typeface="黑体" panose="02010609060101010101" pitchFamily="2" charset="-122"/>
              </a:rPr>
              <a:t>通过移动图书馆</a:t>
            </a:r>
            <a:r>
              <a:rPr lang="en-US" altLang="zh-CN" sz="2400" dirty="0">
                <a:latin typeface="黑体" panose="02010609060101010101" pitchFamily="2" charset="-122"/>
                <a:ea typeface="黑体" panose="02010609060101010101" pitchFamily="2" charset="-122"/>
              </a:rPr>
              <a:t>APP</a:t>
            </a:r>
            <a:r>
              <a:rPr lang="zh-CN" altLang="en-US" sz="2400" dirty="0">
                <a:latin typeface="黑体" panose="02010609060101010101" pitchFamily="2" charset="-122"/>
                <a:ea typeface="黑体" panose="02010609060101010101" pitchFamily="2" charset="-122"/>
              </a:rPr>
              <a:t>进行检索。</a:t>
            </a:r>
            <a:endParaRPr lang="en-US" altLang="zh-CN" sz="2400" dirty="0">
              <a:latin typeface="黑体" panose="02010609060101010101" pitchFamily="2" charset="-122"/>
              <a:ea typeface="黑体" panose="02010609060101010101" pitchFamily="2" charset="-122"/>
            </a:endParaRPr>
          </a:p>
          <a:p>
            <a:pPr>
              <a:lnSpc>
                <a:spcPct val="150000"/>
              </a:lnSpc>
            </a:pPr>
            <a:r>
              <a:rPr lang="zh-CN" altLang="en-US" sz="2400" dirty="0">
                <a:latin typeface="黑体" panose="02010609060101010101" pitchFamily="2" charset="-122"/>
                <a:ea typeface="黑体" panose="02010609060101010101" pitchFamily="2" charset="-122"/>
              </a:rPr>
              <a:t> </a:t>
            </a:r>
            <a:r>
              <a:rPr lang="en-US" altLang="zh-CN" sz="2400" dirty="0">
                <a:latin typeface="黑体" pitchFamily="49" charset="-122"/>
                <a:ea typeface="黑体" pitchFamily="49" charset="-122"/>
              </a:rPr>
              <a:t>(3)</a:t>
            </a:r>
            <a:r>
              <a:rPr lang="zh-CN" altLang="en-US" sz="3200" dirty="0">
                <a:solidFill>
                  <a:srgbClr val="FF0000"/>
                </a:solidFill>
                <a:latin typeface="黑体" pitchFamily="49" charset="-122"/>
                <a:ea typeface="黑体" pitchFamily="49" charset="-122"/>
              </a:rPr>
              <a:t>利用微信，</a:t>
            </a:r>
            <a:r>
              <a:rPr lang="zh-CN" altLang="en-US" sz="2400" dirty="0">
                <a:latin typeface="黑体" pitchFamily="49" charset="-122"/>
                <a:ea typeface="黑体" pitchFamily="49" charset="-122"/>
              </a:rPr>
              <a:t>关注“河南工业职业技术学院图书馆” 公众号，进入“馆藏查询” 系统进行检索。</a:t>
            </a:r>
          </a:p>
          <a:p>
            <a:pPr>
              <a:lnSpc>
                <a:spcPct val="150000"/>
              </a:lnSpc>
            </a:pPr>
            <a:endParaRPr lang="en-US" altLang="zh-CN" sz="2400" dirty="0">
              <a:latin typeface="黑体" panose="02010609060101010101" pitchFamily="2" charset="-122"/>
              <a:ea typeface="黑体" panose="02010609060101010101" pitchFamily="2" charset="-122"/>
            </a:endParaRPr>
          </a:p>
        </p:txBody>
      </p:sp>
      <p:pic>
        <p:nvPicPr>
          <p:cNvPr id="20" name="内容占位符 3" descr="思考.jp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0340" y="4010549"/>
            <a:ext cx="2153086" cy="1832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云形标注 21"/>
          <p:cNvSpPr/>
          <p:nvPr/>
        </p:nvSpPr>
        <p:spPr>
          <a:xfrm>
            <a:off x="1617312" y="2266643"/>
            <a:ext cx="3130854" cy="1743906"/>
          </a:xfrm>
          <a:prstGeom prst="cloudCallout">
            <a:avLst>
              <a:gd name="adj1" fmla="val -33806"/>
              <a:gd name="adj2" fmla="val 80818"/>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latin typeface="黑体" panose="02010609060101010101" pitchFamily="2" charset="-122"/>
                <a:ea typeface="黑体" panose="02010609060101010101" pitchFamily="2" charset="-122"/>
              </a:rPr>
              <a:t>如何检索所要借阅的图书呢？</a:t>
            </a:r>
          </a:p>
        </p:txBody>
      </p:sp>
      <p:pic>
        <p:nvPicPr>
          <p:cNvPr id="23" name="图片 22"/>
          <p:cNvPicPr>
            <a:picLocks noChangeAspect="1"/>
          </p:cNvPicPr>
          <p:nvPr/>
        </p:nvPicPr>
        <p:blipFill>
          <a:blip r:embed="rId4" cstate="print"/>
          <a:stretch>
            <a:fillRect/>
          </a:stretch>
        </p:blipFill>
        <p:spPr>
          <a:xfrm>
            <a:off x="13796" y="6892"/>
            <a:ext cx="11261908" cy="1283002"/>
          </a:xfrm>
          <a:prstGeom prst="rect">
            <a:avLst/>
          </a:prstGeom>
        </p:spPr>
      </p:pic>
      <p:pic>
        <p:nvPicPr>
          <p:cNvPr id="2" name="图片 1"/>
          <p:cNvPicPr>
            <a:picLocks noChangeAspect="1"/>
          </p:cNvPicPr>
          <p:nvPr/>
        </p:nvPicPr>
        <p:blipFill rotWithShape="1">
          <a:blip r:embed="rId5" cstate="print">
            <a:extLst>
              <a:ext uri="{28A0092B-C50C-407E-A947-70E740481C1C}">
                <a14:useLocalDpi xmlns:a14="http://schemas.microsoft.com/office/drawing/2010/main" val="0"/>
              </a:ext>
            </a:extLst>
          </a:blip>
          <a:srcRect l="10564" t="60948" r="73197" b="14564"/>
          <a:stretch>
            <a:fillRect/>
          </a:stretch>
        </p:blipFill>
        <p:spPr>
          <a:xfrm>
            <a:off x="10217204" y="295354"/>
            <a:ext cx="510721" cy="474917"/>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CCFF99">
            <a:alpha val="37000"/>
          </a:srgbClr>
        </a:solidFill>
        <a:effectLst/>
      </p:bgPr>
    </p:bg>
    <p:spTree>
      <p:nvGrpSpPr>
        <p:cNvPr id="1" name=""/>
        <p:cNvGrpSpPr/>
        <p:nvPr/>
      </p:nvGrpSpPr>
      <p:grpSpPr>
        <a:xfrm>
          <a:off x="0" y="0"/>
          <a:ext cx="0" cy="0"/>
          <a:chOff x="0" y="0"/>
          <a:chExt cx="0" cy="0"/>
        </a:xfrm>
      </p:grpSpPr>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230929" y="228107"/>
            <a:ext cx="1961071" cy="1336328"/>
          </a:xfrm>
          <a:prstGeom prst="rect">
            <a:avLst/>
          </a:prstGeom>
        </p:spPr>
      </p:pic>
      <p:sp>
        <p:nvSpPr>
          <p:cNvPr id="16" name="椭圆 31"/>
          <p:cNvSpPr/>
          <p:nvPr/>
        </p:nvSpPr>
        <p:spPr>
          <a:xfrm>
            <a:off x="253906" y="789575"/>
            <a:ext cx="2726813" cy="11162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5400" cap="rnd">
            <a:solidFill>
              <a:srgbClr val="A77FC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8" name="文本框 215"/>
          <p:cNvSpPr txBox="1"/>
          <p:nvPr/>
        </p:nvSpPr>
        <p:spPr>
          <a:xfrm>
            <a:off x="234085" y="1101481"/>
            <a:ext cx="2746634" cy="523220"/>
          </a:xfrm>
          <a:prstGeom prst="rect">
            <a:avLst/>
          </a:prstGeom>
          <a:noFill/>
        </p:spPr>
        <p:txBody>
          <a:bodyPr wrap="square" rtlCol="0">
            <a:spAutoFit/>
          </a:bodyPr>
          <a:lstStyle/>
          <a:p>
            <a:pPr algn="ctr"/>
            <a:r>
              <a:rPr lang="en-US" altLang="zh-CN" sz="2800" b="1" dirty="0">
                <a:latin typeface="方正静蕾简体" panose="02000000000000000000" pitchFamily="2" charset="-122"/>
                <a:ea typeface="方正静蕾简体" panose="02000000000000000000" pitchFamily="2" charset="-122"/>
              </a:rPr>
              <a:t>Step2:</a:t>
            </a:r>
            <a:r>
              <a:rPr lang="zh-CN" altLang="en-US" sz="2800" b="1" dirty="0">
                <a:latin typeface="方正静蕾简体" panose="02000000000000000000" pitchFamily="2" charset="-122"/>
                <a:ea typeface="方正静蕾简体" panose="02000000000000000000" pitchFamily="2" charset="-122"/>
              </a:rPr>
              <a:t>查找图书</a:t>
            </a:r>
          </a:p>
        </p:txBody>
      </p:sp>
      <p:sp>
        <p:nvSpPr>
          <p:cNvPr id="19" name="文本框 8"/>
          <p:cNvSpPr txBox="1"/>
          <p:nvPr/>
        </p:nvSpPr>
        <p:spPr>
          <a:xfrm>
            <a:off x="3556368" y="929146"/>
            <a:ext cx="6922672" cy="1846659"/>
          </a:xfrm>
          <a:prstGeom prst="rect">
            <a:avLst/>
          </a:prstGeom>
          <a:noFill/>
        </p:spPr>
        <p:txBody>
          <a:bodyPr wrap="square" rtlCol="0">
            <a:spAutoFit/>
          </a:bodyPr>
          <a:lstStyle/>
          <a:p>
            <a:pPr>
              <a:lnSpc>
                <a:spcPct val="150000"/>
              </a:lnSpc>
            </a:pPr>
            <a:r>
              <a:rPr lang="zh-CN" altLang="en-US" sz="2800" b="1" dirty="0"/>
              <a:t>查找图书方法</a:t>
            </a:r>
            <a:r>
              <a:rPr lang="en-US" altLang="zh-CN" sz="2800" b="1" dirty="0"/>
              <a:t>:</a:t>
            </a:r>
          </a:p>
          <a:p>
            <a:pPr>
              <a:lnSpc>
                <a:spcPct val="150000"/>
              </a:lnSpc>
            </a:pPr>
            <a:r>
              <a:rPr lang="zh-CN" altLang="en-US" sz="2400" dirty="0">
                <a:latin typeface="黑体" panose="02010609060101010101" pitchFamily="2" charset="-122"/>
                <a:ea typeface="黑体" panose="02010609060101010101" pitchFamily="2" charset="-122"/>
              </a:rPr>
              <a:t>根据刚刚检索得到的馆藏地址和索书号，进入该书所在的书库，然后根据索书号进行查找。</a:t>
            </a:r>
          </a:p>
        </p:txBody>
      </p:sp>
      <p:pic>
        <p:nvPicPr>
          <p:cNvPr id="20" name="内容占位符 3" descr="思考.jp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21" y="3903671"/>
            <a:ext cx="2153086" cy="1832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云形标注 21"/>
          <p:cNvSpPr/>
          <p:nvPr/>
        </p:nvSpPr>
        <p:spPr>
          <a:xfrm>
            <a:off x="484830" y="2030600"/>
            <a:ext cx="3130854" cy="1743906"/>
          </a:xfrm>
          <a:prstGeom prst="cloudCallout">
            <a:avLst>
              <a:gd name="adj1" fmla="val -24323"/>
              <a:gd name="adj2" fmla="val 88309"/>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latin typeface="黑体" panose="02010609060101010101" pitchFamily="2" charset="-122"/>
                <a:ea typeface="黑体" panose="02010609060101010101" pitchFamily="2" charset="-122"/>
              </a:rPr>
              <a:t>如何查找图书呢？</a:t>
            </a:r>
          </a:p>
        </p:txBody>
      </p:sp>
      <p:pic>
        <p:nvPicPr>
          <p:cNvPr id="23" name="图片 22"/>
          <p:cNvPicPr>
            <a:picLocks noChangeAspect="1"/>
          </p:cNvPicPr>
          <p:nvPr/>
        </p:nvPicPr>
        <p:blipFill>
          <a:blip r:embed="rId4" cstate="print"/>
          <a:stretch>
            <a:fillRect/>
          </a:stretch>
        </p:blipFill>
        <p:spPr>
          <a:xfrm>
            <a:off x="13796" y="6892"/>
            <a:ext cx="11261908" cy="1283002"/>
          </a:xfrm>
          <a:prstGeom prst="rect">
            <a:avLst/>
          </a:prstGeom>
        </p:spPr>
      </p:pic>
      <p:pic>
        <p:nvPicPr>
          <p:cNvPr id="9" name="图片 19765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76353" y="3013022"/>
            <a:ext cx="3519077" cy="298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AutoShape 14"/>
          <p:cNvSpPr>
            <a:spLocks noChangeArrowheads="1"/>
          </p:cNvSpPr>
          <p:nvPr/>
        </p:nvSpPr>
        <p:spPr bwMode="auto">
          <a:xfrm>
            <a:off x="3876934" y="4452536"/>
            <a:ext cx="3317914" cy="925726"/>
          </a:xfrm>
          <a:prstGeom prst="roundRect">
            <a:avLst>
              <a:gd name="adj" fmla="val 16667"/>
            </a:avLst>
          </a:prstGeom>
          <a:solidFill>
            <a:schemeClr val="accent1">
              <a:alpha val="0"/>
            </a:schemeClr>
          </a:solidFill>
          <a:ln w="38100">
            <a:solidFill>
              <a:srgbClr val="00FF00"/>
            </a:solidFill>
            <a:round/>
          </a:ln>
        </p:spPr>
        <p:txBody>
          <a:bodyPr wrap="none" lIns="91427" tIns="45714" rIns="91427" bIns="45714" anchor="ctr"/>
          <a:lstStyle/>
          <a:p>
            <a:pPr defTabSz="1111250"/>
            <a:endParaRPr lang="zh-CN" altLang="en-US" sz="2200">
              <a:ea typeface="宋体" panose="02010600030101010101" pitchFamily="2" charset="-122"/>
            </a:endParaRPr>
          </a:p>
        </p:txBody>
      </p:sp>
      <p:sp>
        <p:nvSpPr>
          <p:cNvPr id="11" name="AutoShape 15"/>
          <p:cNvSpPr>
            <a:spLocks noChangeArrowheads="1"/>
          </p:cNvSpPr>
          <p:nvPr/>
        </p:nvSpPr>
        <p:spPr bwMode="auto">
          <a:xfrm>
            <a:off x="4963887" y="3040083"/>
            <a:ext cx="1888175" cy="972133"/>
          </a:xfrm>
          <a:prstGeom prst="wedgeEllipseCallout">
            <a:avLst>
              <a:gd name="adj1" fmla="val -58211"/>
              <a:gd name="adj2" fmla="val 76544"/>
            </a:avLst>
          </a:prstGeom>
          <a:solidFill>
            <a:schemeClr val="accent6">
              <a:lumMod val="20000"/>
              <a:lumOff val="80000"/>
            </a:schemeClr>
          </a:solidFill>
          <a:ln w="9525">
            <a:solidFill>
              <a:srgbClr val="FFFF00"/>
            </a:solidFill>
            <a:miter lim="800000"/>
          </a:ln>
        </p:spPr>
        <p:txBody>
          <a:bodyPr lIns="91427" tIns="45714" rIns="91427" bIns="45714" anchor="ctr"/>
          <a:lstStyle/>
          <a:p>
            <a:pPr algn="ctr" defTabSz="1111250">
              <a:buFontTx/>
              <a:buNone/>
              <a:defRPr/>
            </a:pPr>
            <a:r>
              <a:rPr lang="zh-CN" altLang="en-US" sz="2800" dirty="0">
                <a:latin typeface="黑体" panose="02010609060101010101" pitchFamily="2" charset="-122"/>
                <a:ea typeface="黑体" panose="02010609060101010101" pitchFamily="2" charset="-122"/>
              </a:rPr>
              <a:t>索书号</a:t>
            </a:r>
          </a:p>
        </p:txBody>
      </p:sp>
      <p:sp>
        <p:nvSpPr>
          <p:cNvPr id="12" name="文本框 197647"/>
          <p:cNvSpPr txBox="1">
            <a:spLocks noChangeArrowheads="1"/>
          </p:cNvSpPr>
          <p:nvPr/>
        </p:nvSpPr>
        <p:spPr bwMode="auto">
          <a:xfrm>
            <a:off x="3449492" y="6203629"/>
            <a:ext cx="519574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1" latinLnBrk="1" hangingPunct="1"/>
            <a:r>
              <a:rPr lang="zh-CN" altLang="en-US" sz="3200" dirty="0">
                <a:solidFill>
                  <a:srgbClr val="0000FF"/>
                </a:solidFill>
                <a:latin typeface="黑体" panose="02010609060101010101" pitchFamily="2" charset="-122"/>
                <a:ea typeface="黑体" panose="02010609060101010101" pitchFamily="2" charset="-122"/>
              </a:rPr>
              <a:t>索书号一般贴在图书书脊上</a:t>
            </a:r>
          </a:p>
        </p:txBody>
      </p:sp>
      <p:sp>
        <p:nvSpPr>
          <p:cNvPr id="13" name="object 21"/>
          <p:cNvSpPr/>
          <p:nvPr/>
        </p:nvSpPr>
        <p:spPr>
          <a:xfrm>
            <a:off x="7437931" y="3173590"/>
            <a:ext cx="2442338" cy="2843039"/>
          </a:xfrm>
          <a:prstGeom prst="rect">
            <a:avLst/>
          </a:prstGeom>
          <a:blipFill>
            <a:blip r:embed="rId6" cstate="print"/>
            <a:stretch>
              <a:fillRect/>
            </a:stretch>
          </a:blipFill>
        </p:spPr>
        <p:txBody>
          <a:bodyPr wrap="square" lIns="0" tIns="0" rIns="0" bIns="0" rtlCol="0"/>
          <a:lstStyle/>
          <a:p>
            <a:endParaRPr/>
          </a:p>
        </p:txBody>
      </p:sp>
      <p:sp>
        <p:nvSpPr>
          <p:cNvPr id="14" name="object 22"/>
          <p:cNvSpPr/>
          <p:nvPr/>
        </p:nvSpPr>
        <p:spPr>
          <a:xfrm>
            <a:off x="7993140" y="3670540"/>
            <a:ext cx="1887129" cy="1477387"/>
          </a:xfrm>
          <a:prstGeom prst="rect">
            <a:avLst/>
          </a:prstGeom>
          <a:blipFill>
            <a:blip r:embed="rId7" cstate="print"/>
            <a:stretch>
              <a:fillRect/>
            </a:stretch>
          </a:blipFill>
        </p:spPr>
        <p:txBody>
          <a:bodyPr wrap="square" lIns="0" tIns="0" rIns="0" bIns="0" rtlCol="0"/>
          <a:lstStyle/>
          <a:p>
            <a:endParaRPr/>
          </a:p>
        </p:txBody>
      </p:sp>
      <p:sp>
        <p:nvSpPr>
          <p:cNvPr id="15" name="object 23"/>
          <p:cNvSpPr/>
          <p:nvPr/>
        </p:nvSpPr>
        <p:spPr>
          <a:xfrm>
            <a:off x="10089945" y="3219121"/>
            <a:ext cx="2010724" cy="2751976"/>
          </a:xfrm>
          <a:prstGeom prst="rect">
            <a:avLst/>
          </a:prstGeom>
          <a:blipFill>
            <a:blip r:embed="rId8" cstate="print"/>
            <a:stretch>
              <a:fillRect/>
            </a:stretch>
          </a:blipFill>
        </p:spPr>
        <p:txBody>
          <a:bodyPr wrap="square" lIns="0" tIns="0" rIns="0" bIns="0" rtlCol="0"/>
          <a:lstStyle/>
          <a:p>
            <a:endParaRPr/>
          </a:p>
        </p:txBody>
      </p:sp>
      <p:sp>
        <p:nvSpPr>
          <p:cNvPr id="17" name="object 24"/>
          <p:cNvSpPr/>
          <p:nvPr/>
        </p:nvSpPr>
        <p:spPr>
          <a:xfrm>
            <a:off x="10268220" y="4820149"/>
            <a:ext cx="614680" cy="0"/>
          </a:xfrm>
          <a:custGeom>
            <a:avLst/>
            <a:gdLst/>
            <a:ahLst/>
            <a:cxnLst/>
            <a:rect l="l" t="t" r="r" b="b"/>
            <a:pathLst>
              <a:path w="614679">
                <a:moveTo>
                  <a:pt x="0" y="0"/>
                </a:moveTo>
                <a:lnTo>
                  <a:pt x="614146" y="0"/>
                </a:lnTo>
              </a:path>
            </a:pathLst>
          </a:custGeom>
          <a:ln w="38100">
            <a:solidFill>
              <a:srgbClr val="FFFF00"/>
            </a:solidFill>
          </a:ln>
        </p:spPr>
        <p:txBody>
          <a:bodyPr wrap="square" lIns="0" tIns="0" rIns="0" bIns="0" rtlCol="0"/>
          <a:lstStyle/>
          <a:p>
            <a:endParaRPr/>
          </a:p>
        </p:txBody>
      </p:sp>
      <p:sp>
        <p:nvSpPr>
          <p:cNvPr id="25" name="object 30"/>
          <p:cNvSpPr/>
          <p:nvPr/>
        </p:nvSpPr>
        <p:spPr>
          <a:xfrm>
            <a:off x="10479040" y="4820148"/>
            <a:ext cx="403860" cy="655559"/>
          </a:xfrm>
          <a:custGeom>
            <a:avLst/>
            <a:gdLst/>
            <a:ahLst/>
            <a:cxnLst/>
            <a:rect l="l" t="t" r="r" b="b"/>
            <a:pathLst>
              <a:path w="577215" h="180339">
                <a:moveTo>
                  <a:pt x="576643" y="0"/>
                </a:moveTo>
                <a:lnTo>
                  <a:pt x="0" y="180200"/>
                </a:lnTo>
              </a:path>
            </a:pathLst>
          </a:custGeom>
          <a:ln w="38100">
            <a:solidFill>
              <a:srgbClr val="FFFF00"/>
            </a:solidFill>
          </a:ln>
        </p:spPr>
        <p:txBody>
          <a:bodyPr wrap="square" lIns="0" tIns="0" rIns="0" bIns="0" rtlCol="0"/>
          <a:lstStyle/>
          <a:p>
            <a:endParaRPr/>
          </a:p>
        </p:txBody>
      </p:sp>
      <p:sp>
        <p:nvSpPr>
          <p:cNvPr id="26" name="object 26"/>
          <p:cNvSpPr/>
          <p:nvPr/>
        </p:nvSpPr>
        <p:spPr>
          <a:xfrm>
            <a:off x="10479040" y="5575337"/>
            <a:ext cx="520700" cy="0"/>
          </a:xfrm>
          <a:custGeom>
            <a:avLst/>
            <a:gdLst/>
            <a:ahLst/>
            <a:cxnLst/>
            <a:rect l="l" t="t" r="r" b="b"/>
            <a:pathLst>
              <a:path w="520700">
                <a:moveTo>
                  <a:pt x="0" y="0"/>
                </a:moveTo>
                <a:lnTo>
                  <a:pt x="520661" y="0"/>
                </a:lnTo>
              </a:path>
            </a:pathLst>
          </a:custGeom>
          <a:ln w="38100">
            <a:solidFill>
              <a:srgbClr val="FFFF00"/>
            </a:solidFill>
          </a:ln>
        </p:spPr>
        <p:txBody>
          <a:bodyPr wrap="square" lIns="0" tIns="0" rIns="0" bIns="0" rtlCol="0"/>
          <a:lstStyle/>
          <a:p>
            <a:endParaRPr/>
          </a:p>
        </p:txBody>
      </p:sp>
      <p:sp>
        <p:nvSpPr>
          <p:cNvPr id="27" name="object 25"/>
          <p:cNvSpPr/>
          <p:nvPr/>
        </p:nvSpPr>
        <p:spPr>
          <a:xfrm>
            <a:off x="10851052" y="4724899"/>
            <a:ext cx="191135" cy="190500"/>
          </a:xfrm>
          <a:custGeom>
            <a:avLst/>
            <a:gdLst/>
            <a:ahLst/>
            <a:cxnLst/>
            <a:rect l="l" t="t" r="r" b="b"/>
            <a:pathLst>
              <a:path w="191134" h="190500">
                <a:moveTo>
                  <a:pt x="12" y="0"/>
                </a:moveTo>
                <a:lnTo>
                  <a:pt x="0" y="190499"/>
                </a:lnTo>
                <a:lnTo>
                  <a:pt x="190512" y="95262"/>
                </a:lnTo>
                <a:lnTo>
                  <a:pt x="12" y="0"/>
                </a:lnTo>
                <a:close/>
              </a:path>
            </a:pathLst>
          </a:custGeom>
          <a:solidFill>
            <a:srgbClr val="FFFF00"/>
          </a:solidFill>
        </p:spPr>
        <p:txBody>
          <a:bodyPr wrap="square" lIns="0" tIns="0" rIns="0" bIns="0" rtlCol="0"/>
          <a:lstStyle/>
          <a:p>
            <a:endParaRPr/>
          </a:p>
        </p:txBody>
      </p:sp>
      <p:sp>
        <p:nvSpPr>
          <p:cNvPr id="29" name="object 31"/>
          <p:cNvSpPr/>
          <p:nvPr/>
        </p:nvSpPr>
        <p:spPr>
          <a:xfrm>
            <a:off x="10313200" y="5408337"/>
            <a:ext cx="223750" cy="182244"/>
          </a:xfrm>
          <a:custGeom>
            <a:avLst/>
            <a:gdLst/>
            <a:ahLst/>
            <a:cxnLst/>
            <a:rect l="l" t="t" r="r" b="b"/>
            <a:pathLst>
              <a:path w="210820" h="182245">
                <a:moveTo>
                  <a:pt x="153416" y="0"/>
                </a:moveTo>
                <a:lnTo>
                  <a:pt x="0" y="147739"/>
                </a:lnTo>
                <a:lnTo>
                  <a:pt x="210248" y="181825"/>
                </a:lnTo>
                <a:lnTo>
                  <a:pt x="153416" y="0"/>
                </a:lnTo>
                <a:close/>
              </a:path>
            </a:pathLst>
          </a:custGeom>
          <a:solidFill>
            <a:srgbClr val="FFFF00"/>
          </a:solidFill>
        </p:spPr>
        <p:txBody>
          <a:bodyPr wrap="square" lIns="0" tIns="0" rIns="0" bIns="0" rtlCol="0"/>
          <a:lstStyle/>
          <a:p>
            <a:endParaRPr/>
          </a:p>
        </p:txBody>
      </p:sp>
      <p:sp>
        <p:nvSpPr>
          <p:cNvPr id="30" name="object 27"/>
          <p:cNvSpPr/>
          <p:nvPr/>
        </p:nvSpPr>
        <p:spPr>
          <a:xfrm>
            <a:off x="10999740" y="5480087"/>
            <a:ext cx="191135" cy="190500"/>
          </a:xfrm>
          <a:custGeom>
            <a:avLst/>
            <a:gdLst/>
            <a:ahLst/>
            <a:cxnLst/>
            <a:rect l="l" t="t" r="r" b="b"/>
            <a:pathLst>
              <a:path w="191134" h="190500">
                <a:moveTo>
                  <a:pt x="12" y="0"/>
                </a:moveTo>
                <a:lnTo>
                  <a:pt x="0" y="190500"/>
                </a:lnTo>
                <a:lnTo>
                  <a:pt x="190512" y="95262"/>
                </a:lnTo>
                <a:lnTo>
                  <a:pt x="12" y="0"/>
                </a:lnTo>
                <a:close/>
              </a:path>
            </a:pathLst>
          </a:custGeom>
          <a:solidFill>
            <a:srgbClr val="FFFF00"/>
          </a:solidFill>
        </p:spPr>
        <p:txBody>
          <a:bodyPr wrap="square" lIns="0" tIns="0" rIns="0" bIns="0" rtlCol="0"/>
          <a:lstStyle/>
          <a:p>
            <a:endParaRPr/>
          </a:p>
        </p:txBody>
      </p:sp>
      <p:sp>
        <p:nvSpPr>
          <p:cNvPr id="31" name="object 32"/>
          <p:cNvSpPr/>
          <p:nvPr/>
        </p:nvSpPr>
        <p:spPr>
          <a:xfrm>
            <a:off x="11131771" y="3670541"/>
            <a:ext cx="280416" cy="1896289"/>
          </a:xfrm>
          <a:custGeom>
            <a:avLst/>
            <a:gdLst/>
            <a:ahLst/>
            <a:cxnLst/>
            <a:rect l="l" t="t" r="r" b="b"/>
            <a:pathLst>
              <a:path w="159384" h="894079">
                <a:moveTo>
                  <a:pt x="0" y="893584"/>
                </a:moveTo>
                <a:lnTo>
                  <a:pt x="159385" y="0"/>
                </a:lnTo>
              </a:path>
            </a:pathLst>
          </a:custGeom>
          <a:ln w="38100">
            <a:solidFill>
              <a:srgbClr val="FFFF00"/>
            </a:solidFill>
          </a:ln>
        </p:spPr>
        <p:txBody>
          <a:bodyPr wrap="square" lIns="0" tIns="0" rIns="0" bIns="0" rtlCol="0"/>
          <a:lstStyle/>
          <a:p>
            <a:endParaRPr/>
          </a:p>
        </p:txBody>
      </p:sp>
      <p:sp>
        <p:nvSpPr>
          <p:cNvPr id="32" name="object 28"/>
          <p:cNvSpPr/>
          <p:nvPr/>
        </p:nvSpPr>
        <p:spPr>
          <a:xfrm>
            <a:off x="11412187" y="3656163"/>
            <a:ext cx="522605" cy="1270"/>
          </a:xfrm>
          <a:custGeom>
            <a:avLst/>
            <a:gdLst/>
            <a:ahLst/>
            <a:cxnLst/>
            <a:rect l="l" t="t" r="r" b="b"/>
            <a:pathLst>
              <a:path w="522604" h="1270">
                <a:moveTo>
                  <a:pt x="0" y="0"/>
                </a:moveTo>
                <a:lnTo>
                  <a:pt x="522566" y="762"/>
                </a:lnTo>
              </a:path>
            </a:pathLst>
          </a:custGeom>
          <a:ln w="38100">
            <a:solidFill>
              <a:srgbClr val="FFFF00"/>
            </a:solidFill>
          </a:ln>
        </p:spPr>
        <p:txBody>
          <a:bodyPr wrap="square" lIns="0" tIns="0" rIns="0" bIns="0" rtlCol="0"/>
          <a:lstStyle/>
          <a:p>
            <a:endParaRPr/>
          </a:p>
        </p:txBody>
      </p:sp>
      <p:sp>
        <p:nvSpPr>
          <p:cNvPr id="33" name="object 29"/>
          <p:cNvSpPr/>
          <p:nvPr/>
        </p:nvSpPr>
        <p:spPr>
          <a:xfrm>
            <a:off x="11934792" y="3548463"/>
            <a:ext cx="191135" cy="190500"/>
          </a:xfrm>
          <a:custGeom>
            <a:avLst/>
            <a:gdLst/>
            <a:ahLst/>
            <a:cxnLst/>
            <a:rect l="l" t="t" r="r" b="b"/>
            <a:pathLst>
              <a:path w="191134" h="190500">
                <a:moveTo>
                  <a:pt x="292" y="0"/>
                </a:moveTo>
                <a:lnTo>
                  <a:pt x="0" y="190500"/>
                </a:lnTo>
                <a:lnTo>
                  <a:pt x="190652" y="95542"/>
                </a:lnTo>
                <a:lnTo>
                  <a:pt x="292" y="0"/>
                </a:lnTo>
                <a:close/>
              </a:path>
            </a:pathLst>
          </a:custGeom>
          <a:solidFill>
            <a:srgbClr val="FFFF00"/>
          </a:solidFill>
        </p:spPr>
        <p:txBody>
          <a:bodyPr wrap="square" lIns="0" tIns="0" rIns="0" bIns="0" rtlCol="0"/>
          <a:lstStyle/>
          <a:p>
            <a:endParaRPr/>
          </a:p>
        </p:txBody>
      </p:sp>
      <p:sp>
        <p:nvSpPr>
          <p:cNvPr id="34" name="object 40"/>
          <p:cNvSpPr txBox="1"/>
          <p:nvPr/>
        </p:nvSpPr>
        <p:spPr>
          <a:xfrm>
            <a:off x="10360700" y="1852475"/>
            <a:ext cx="1587500" cy="1332230"/>
          </a:xfrm>
          <a:prstGeom prst="rect">
            <a:avLst/>
          </a:prstGeom>
        </p:spPr>
        <p:txBody>
          <a:bodyPr vert="horz" wrap="square" lIns="0" tIns="12700" rIns="0" bIns="0" rtlCol="0">
            <a:spAutoFit/>
          </a:bodyPr>
          <a:lstStyle/>
          <a:p>
            <a:pPr marL="12700">
              <a:lnSpc>
                <a:spcPct val="100000"/>
              </a:lnSpc>
              <a:spcBef>
                <a:spcPts val="100"/>
              </a:spcBef>
            </a:pPr>
            <a:r>
              <a:rPr sz="2400" spc="-5" dirty="0">
                <a:solidFill>
                  <a:srgbClr val="009999"/>
                </a:solidFill>
                <a:latin typeface="Wingdings" panose="05000000000000000000"/>
                <a:cs typeface="Wingdings" panose="05000000000000000000"/>
              </a:rPr>
              <a:t></a:t>
            </a:r>
            <a:r>
              <a:rPr sz="2400" b="1" spc="10" dirty="0">
                <a:solidFill>
                  <a:srgbClr val="009999"/>
                </a:solidFill>
                <a:latin typeface="Microsoft JhengHei UI"/>
                <a:cs typeface="Microsoft JhengHei UI"/>
              </a:rPr>
              <a:t>排列原则</a:t>
            </a:r>
            <a:endParaRPr sz="2400" dirty="0">
              <a:latin typeface="Microsoft JhengHei UI"/>
              <a:cs typeface="Microsoft JhengHei UI"/>
            </a:endParaRPr>
          </a:p>
          <a:p>
            <a:pPr marL="556260" marR="5080" algn="just">
              <a:lnSpc>
                <a:spcPct val="102000"/>
              </a:lnSpc>
              <a:spcBef>
                <a:spcPts val="25"/>
              </a:spcBef>
            </a:pPr>
            <a:r>
              <a:rPr sz="2000" dirty="0">
                <a:solidFill>
                  <a:srgbClr val="0070C0"/>
                </a:solidFill>
                <a:latin typeface="PMingLiU" panose="02020500000000000000" charset="-120"/>
                <a:cs typeface="PMingLiU" panose="02020500000000000000" charset="-120"/>
              </a:rPr>
              <a:t>自上而下 从左到右 由小到大</a:t>
            </a:r>
            <a:endParaRPr sz="2000" dirty="0">
              <a:latin typeface="PMingLiU" panose="02020500000000000000" charset="-120"/>
              <a:cs typeface="PMingLiU" panose="02020500000000000000" charset="-12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CCCC">
            <a:alpha val="16000"/>
          </a:srgbClr>
        </a:solidFill>
        <a:effectLst/>
      </p:bgPr>
    </p:bg>
    <p:spTree>
      <p:nvGrpSpPr>
        <p:cNvPr id="1" name=""/>
        <p:cNvGrpSpPr/>
        <p:nvPr/>
      </p:nvGrpSpPr>
      <p:grpSpPr>
        <a:xfrm>
          <a:off x="0" y="0"/>
          <a:ext cx="0" cy="0"/>
          <a:chOff x="0" y="0"/>
          <a:chExt cx="0" cy="0"/>
        </a:xfrm>
      </p:grpSpPr>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230929" y="228107"/>
            <a:ext cx="1961071" cy="1336328"/>
          </a:xfrm>
          <a:prstGeom prst="rect">
            <a:avLst/>
          </a:prstGeom>
        </p:spPr>
      </p:pic>
      <p:sp>
        <p:nvSpPr>
          <p:cNvPr id="16" name="椭圆 31"/>
          <p:cNvSpPr/>
          <p:nvPr/>
        </p:nvSpPr>
        <p:spPr>
          <a:xfrm>
            <a:off x="253906" y="789575"/>
            <a:ext cx="2726813" cy="11162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5400" cap="rnd">
            <a:solidFill>
              <a:srgbClr val="A77FC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8" name="文本框 215"/>
          <p:cNvSpPr txBox="1"/>
          <p:nvPr/>
        </p:nvSpPr>
        <p:spPr>
          <a:xfrm>
            <a:off x="234085" y="1101481"/>
            <a:ext cx="2746634" cy="523220"/>
          </a:xfrm>
          <a:prstGeom prst="rect">
            <a:avLst/>
          </a:prstGeom>
          <a:noFill/>
        </p:spPr>
        <p:txBody>
          <a:bodyPr wrap="square" rtlCol="0">
            <a:spAutoFit/>
          </a:bodyPr>
          <a:lstStyle/>
          <a:p>
            <a:pPr algn="ctr"/>
            <a:r>
              <a:rPr lang="en-US" altLang="zh-CN" sz="2800" b="1" dirty="0">
                <a:latin typeface="方正静蕾简体" panose="02000000000000000000" pitchFamily="2" charset="-122"/>
                <a:ea typeface="方正静蕾简体" panose="02000000000000000000" pitchFamily="2" charset="-122"/>
              </a:rPr>
              <a:t>Step3:</a:t>
            </a:r>
            <a:r>
              <a:rPr lang="zh-CN" altLang="en-US" sz="2800" b="1" dirty="0">
                <a:latin typeface="方正静蕾简体" panose="02000000000000000000" pitchFamily="2" charset="-122"/>
                <a:ea typeface="方正静蕾简体" panose="02000000000000000000" pitchFamily="2" charset="-122"/>
              </a:rPr>
              <a:t>办理借阅</a:t>
            </a:r>
          </a:p>
        </p:txBody>
      </p:sp>
      <p:sp>
        <p:nvSpPr>
          <p:cNvPr id="19" name="文本框 8"/>
          <p:cNvSpPr txBox="1"/>
          <p:nvPr/>
        </p:nvSpPr>
        <p:spPr>
          <a:xfrm>
            <a:off x="106879" y="1935699"/>
            <a:ext cx="4325973" cy="5078313"/>
          </a:xfrm>
          <a:prstGeom prst="rect">
            <a:avLst/>
          </a:prstGeom>
          <a:noFill/>
        </p:spPr>
        <p:txBody>
          <a:bodyPr wrap="square" rtlCol="0">
            <a:spAutoFit/>
          </a:bodyPr>
          <a:lstStyle/>
          <a:p>
            <a:r>
              <a:rPr lang="zh-CN" altLang="en-US" sz="2800" b="1" dirty="0"/>
              <a:t>自然科学书库（一）（二）</a:t>
            </a:r>
            <a:endParaRPr lang="en-US" altLang="zh-CN" sz="2800" b="1" dirty="0"/>
          </a:p>
          <a:p>
            <a:r>
              <a:rPr lang="zh-CN" altLang="en-US" sz="2800" b="1" dirty="0"/>
              <a:t>社会科学书库（一）（二）（三）</a:t>
            </a:r>
            <a:endParaRPr lang="en-US" altLang="zh-CN" sz="2800" b="1" dirty="0"/>
          </a:p>
          <a:p>
            <a:r>
              <a:rPr lang="zh-CN" altLang="en-US" sz="2800" b="1" dirty="0"/>
              <a:t>综合书库（二）</a:t>
            </a:r>
            <a:endParaRPr lang="en-US" altLang="zh-CN" sz="2800" b="1" dirty="0"/>
          </a:p>
          <a:p>
            <a:r>
              <a:rPr lang="zh-CN" altLang="en-US" sz="2800" b="1" dirty="0"/>
              <a:t>借阅手续办理方法</a:t>
            </a:r>
            <a:r>
              <a:rPr lang="en-US" altLang="zh-CN" sz="2800" b="1" dirty="0"/>
              <a:t>:</a:t>
            </a:r>
          </a:p>
          <a:p>
            <a:r>
              <a:rPr lang="zh-CN" altLang="en-US" sz="2800" b="1" dirty="0">
                <a:solidFill>
                  <a:srgbClr val="FF0000"/>
                </a:solidFill>
              </a:rPr>
              <a:t>借书时，请把挑选好的图书交到借书处老师手中，并出示校园码，办理借阅手续。</a:t>
            </a:r>
            <a:r>
              <a:rPr lang="en-US" altLang="zh-CN" sz="2800" b="1" dirty="0">
                <a:solidFill>
                  <a:srgbClr val="FF0000"/>
                </a:solidFill>
              </a:rPr>
              <a:t>(</a:t>
            </a:r>
            <a:r>
              <a:rPr lang="zh-CN" altLang="en-US" sz="2800" b="1" dirty="0">
                <a:solidFill>
                  <a:srgbClr val="FF0000"/>
                </a:solidFill>
              </a:rPr>
              <a:t>校园码如右图所示）</a:t>
            </a:r>
            <a:endParaRPr lang="en-US" altLang="zh-CN" sz="2800" i="1" dirty="0">
              <a:solidFill>
                <a:srgbClr val="FF0000"/>
              </a:solidFill>
              <a:latin typeface="华文新魏" pitchFamily="2" charset="-122"/>
              <a:ea typeface="华文新魏" pitchFamily="2" charset="-122"/>
            </a:endParaRPr>
          </a:p>
          <a:p>
            <a:endParaRPr lang="en-US" altLang="zh-CN" sz="2400" dirty="0">
              <a:latin typeface="幼圆" pitchFamily="49" charset="-122"/>
              <a:ea typeface="幼圆" pitchFamily="49" charset="-122"/>
            </a:endParaRPr>
          </a:p>
          <a:p>
            <a:endParaRPr lang="en-US" altLang="zh-CN" sz="2400" dirty="0">
              <a:solidFill>
                <a:srgbClr val="FF0000"/>
              </a:solidFill>
              <a:latin typeface="华文新魏" pitchFamily="2" charset="-122"/>
              <a:ea typeface="华文新魏" pitchFamily="2" charset="-122"/>
            </a:endParaRPr>
          </a:p>
          <a:p>
            <a:endParaRPr lang="en-US" altLang="zh-CN" sz="2400" dirty="0">
              <a:latin typeface="幼圆" pitchFamily="49" charset="-122"/>
              <a:ea typeface="幼圆" pitchFamily="49" charset="-122"/>
            </a:endParaRPr>
          </a:p>
        </p:txBody>
      </p:sp>
      <p:pic>
        <p:nvPicPr>
          <p:cNvPr id="23" name="图片 22"/>
          <p:cNvPicPr>
            <a:picLocks noChangeAspect="1"/>
          </p:cNvPicPr>
          <p:nvPr/>
        </p:nvPicPr>
        <p:blipFill>
          <a:blip r:embed="rId3" cstate="print"/>
          <a:stretch>
            <a:fillRect/>
          </a:stretch>
        </p:blipFill>
        <p:spPr>
          <a:xfrm>
            <a:off x="0" y="0"/>
            <a:ext cx="11261908" cy="1283002"/>
          </a:xfrm>
          <a:prstGeom prst="rect">
            <a:avLst/>
          </a:prstGeom>
        </p:spPr>
      </p:pic>
      <p:pic>
        <p:nvPicPr>
          <p:cNvPr id="2" name="图片 1"/>
          <p:cNvPicPr>
            <a:picLocks noChangeAspect="1"/>
          </p:cNvPicPr>
          <p:nvPr/>
        </p:nvPicPr>
        <p:blipFill rotWithShape="1">
          <a:blip r:embed="rId4" cstate="print">
            <a:extLst>
              <a:ext uri="{28A0092B-C50C-407E-A947-70E740481C1C}">
                <a14:useLocalDpi xmlns:a14="http://schemas.microsoft.com/office/drawing/2010/main" val="0"/>
              </a:ext>
            </a:extLst>
          </a:blip>
          <a:srcRect l="10564" t="60948" r="73197" b="14564"/>
          <a:stretch>
            <a:fillRect/>
          </a:stretch>
        </p:blipFill>
        <p:spPr>
          <a:xfrm>
            <a:off x="10217204" y="295354"/>
            <a:ext cx="510721" cy="474917"/>
          </a:xfrm>
          <a:prstGeom prst="rect">
            <a:avLst/>
          </a:prstGeom>
        </p:spPr>
      </p:pic>
      <p:sp>
        <p:nvSpPr>
          <p:cNvPr id="9" name="文本框 8">
            <a:extLst>
              <a:ext uri="{FF2B5EF4-FFF2-40B4-BE49-F238E27FC236}">
                <a16:creationId xmlns:a16="http://schemas.microsoft.com/office/drawing/2014/main" id="{527C0FB3-CC68-4F7C-9836-D91DBE7379B7}"/>
              </a:ext>
            </a:extLst>
          </p:cNvPr>
          <p:cNvSpPr txBox="1"/>
          <p:nvPr/>
        </p:nvSpPr>
        <p:spPr>
          <a:xfrm>
            <a:off x="8337955" y="1578356"/>
            <a:ext cx="3785947" cy="2308324"/>
          </a:xfrm>
          <a:prstGeom prst="rect">
            <a:avLst/>
          </a:prstGeom>
          <a:noFill/>
        </p:spPr>
        <p:txBody>
          <a:bodyPr wrap="square" rtlCol="0">
            <a:spAutoFit/>
          </a:bodyPr>
          <a:lstStyle/>
          <a:p>
            <a:r>
              <a:rPr lang="zh-CN" altLang="en-US" sz="2400" b="1" dirty="0"/>
              <a:t>综合书库（一）借阅手续办理方法</a:t>
            </a:r>
            <a:r>
              <a:rPr lang="en-US" altLang="zh-CN" sz="2400" b="1" dirty="0"/>
              <a:t>:</a:t>
            </a:r>
          </a:p>
          <a:p>
            <a:br>
              <a:rPr lang="en-US" altLang="zh-CN" sz="2400" i="1" dirty="0">
                <a:solidFill>
                  <a:srgbClr val="FF0000"/>
                </a:solidFill>
                <a:latin typeface="华文新魏" pitchFamily="2" charset="-122"/>
                <a:ea typeface="华文新魏" pitchFamily="2" charset="-122"/>
              </a:rPr>
            </a:br>
            <a:r>
              <a:rPr lang="zh-CN" altLang="en-US" sz="2400" i="1" dirty="0">
                <a:solidFill>
                  <a:srgbClr val="FF0000"/>
                </a:solidFill>
                <a:latin typeface="华文新魏" pitchFamily="2" charset="-122"/>
                <a:ea typeface="华文新魏" pitchFamily="2" charset="-122"/>
              </a:rPr>
              <a:t>请使用自助借还机自助借书</a:t>
            </a:r>
            <a:endParaRPr lang="en-US" altLang="zh-CN" sz="2400" i="1" dirty="0">
              <a:solidFill>
                <a:srgbClr val="FF0000"/>
              </a:solidFill>
              <a:latin typeface="华文新魏" pitchFamily="2" charset="-122"/>
              <a:ea typeface="华文新魏" pitchFamily="2" charset="-122"/>
            </a:endParaRPr>
          </a:p>
          <a:p>
            <a:endParaRPr lang="en-US" altLang="zh-CN" sz="2400" i="1" dirty="0">
              <a:solidFill>
                <a:srgbClr val="FF0000"/>
              </a:solidFill>
              <a:latin typeface="华文新魏" pitchFamily="2" charset="-122"/>
              <a:ea typeface="华文新魏" pitchFamily="2" charset="-122"/>
            </a:endParaRPr>
          </a:p>
        </p:txBody>
      </p:sp>
      <p:pic>
        <p:nvPicPr>
          <p:cNvPr id="10" name="Picture 2">
            <a:extLst>
              <a:ext uri="{FF2B5EF4-FFF2-40B4-BE49-F238E27FC236}">
                <a16:creationId xmlns:a16="http://schemas.microsoft.com/office/drawing/2014/main" id="{6B1A09FE-E00F-4A11-905A-C29661B43E0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709018" y="3588026"/>
            <a:ext cx="3016371" cy="2501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图片 4">
            <a:extLst>
              <a:ext uri="{FF2B5EF4-FFF2-40B4-BE49-F238E27FC236}">
                <a16:creationId xmlns:a16="http://schemas.microsoft.com/office/drawing/2014/main" id="{F07E0DB7-D023-42A5-BB92-B373170B2F2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03915" y="1425571"/>
            <a:ext cx="2932595" cy="483194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CCFFCC">
            <a:alpha val="31765"/>
          </a:srgbClr>
        </a:solidFill>
        <a:effectLst/>
      </p:bgPr>
    </p:bg>
    <p:spTree>
      <p:nvGrpSpPr>
        <p:cNvPr id="1" name=""/>
        <p:cNvGrpSpPr/>
        <p:nvPr/>
      </p:nvGrpSpPr>
      <p:grpSpPr>
        <a:xfrm>
          <a:off x="0" y="0"/>
          <a:ext cx="0" cy="0"/>
          <a:chOff x="0" y="0"/>
          <a:chExt cx="0" cy="0"/>
        </a:xfrm>
      </p:grpSpPr>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349839" y="219971"/>
            <a:ext cx="1849677" cy="1260421"/>
          </a:xfrm>
          <a:prstGeom prst="rect">
            <a:avLst/>
          </a:prstGeom>
        </p:spPr>
      </p:pic>
      <p:pic>
        <p:nvPicPr>
          <p:cNvPr id="29" name="图片 28"/>
          <p:cNvPicPr>
            <a:picLocks noChangeAspect="1"/>
          </p:cNvPicPr>
          <p:nvPr/>
        </p:nvPicPr>
        <p:blipFill>
          <a:blip r:embed="rId4" cstate="print"/>
          <a:stretch>
            <a:fillRect/>
          </a:stretch>
        </p:blipFill>
        <p:spPr>
          <a:xfrm>
            <a:off x="13796" y="6892"/>
            <a:ext cx="11261908" cy="1283002"/>
          </a:xfrm>
          <a:prstGeom prst="rect">
            <a:avLst/>
          </a:prstGeom>
        </p:spPr>
      </p:pic>
      <p:pic>
        <p:nvPicPr>
          <p:cNvPr id="2050" name="Picture 2" descr="C:\Users\Administrator\Desktop\图片1_副本.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6300" y="1664438"/>
            <a:ext cx="3370017" cy="291461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051" name="Picture 3" descr="C:\Users\Administrator\Desktop\图片2_副本.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61771" y="1012274"/>
            <a:ext cx="3153086" cy="2896898"/>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53" name="图片 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61361" y="1754592"/>
            <a:ext cx="3365975" cy="282445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84301" y="4976079"/>
            <a:ext cx="2914014" cy="830997"/>
          </a:xfrm>
          <a:prstGeom prst="rect">
            <a:avLst/>
          </a:prstGeom>
          <a:noFill/>
        </p:spPr>
        <p:txBody>
          <a:bodyPr wrap="square" rtlCol="0">
            <a:spAutoFit/>
          </a:bodyPr>
          <a:lstStyle/>
          <a:p>
            <a:r>
              <a:rPr lang="zh-CN" altLang="en-US" sz="2400" dirty="0">
                <a:solidFill>
                  <a:srgbClr val="FF3399"/>
                </a:solidFill>
                <a:latin typeface="黑体" panose="02010609060101010101" pitchFamily="2" charset="-122"/>
                <a:ea typeface="黑体" panose="02010609060101010101" pitchFamily="2" charset="-122"/>
              </a:rPr>
              <a:t>在书架上随意找取图书</a:t>
            </a:r>
          </a:p>
        </p:txBody>
      </p:sp>
      <p:sp>
        <p:nvSpPr>
          <p:cNvPr id="3" name="TextBox 2"/>
          <p:cNvSpPr txBox="1"/>
          <p:nvPr/>
        </p:nvSpPr>
        <p:spPr>
          <a:xfrm>
            <a:off x="3968343" y="4889618"/>
            <a:ext cx="3352811" cy="1814830"/>
          </a:xfrm>
          <a:prstGeom prst="rect">
            <a:avLst/>
          </a:prstGeom>
          <a:noFill/>
        </p:spPr>
        <p:txBody>
          <a:bodyPr wrap="square" rtlCol="0">
            <a:spAutoFit/>
          </a:bodyPr>
          <a:lstStyle/>
          <a:p>
            <a:r>
              <a:rPr lang="zh-CN" altLang="en-US" sz="2400" dirty="0">
                <a:solidFill>
                  <a:srgbClr val="996600"/>
                </a:solidFill>
                <a:latin typeface="黑体" panose="02010609060101010101" pitchFamily="2" charset="-122"/>
                <a:ea typeface="黑体" panose="02010609060101010101" pitchFamily="2" charset="-122"/>
              </a:rPr>
              <a:t>找到感兴趣的图书可拿到阅览桌处进行阅读，切记每次只能取</a:t>
            </a:r>
            <a:r>
              <a:rPr lang="zh-CN" altLang="en-US" sz="3200" dirty="0">
                <a:solidFill>
                  <a:srgbClr val="FF0000"/>
                </a:solidFill>
                <a:latin typeface="黑体" panose="02010609060101010101" pitchFamily="2" charset="-122"/>
                <a:ea typeface="黑体" panose="02010609060101010101" pitchFamily="2" charset="-122"/>
              </a:rPr>
              <a:t>一本书</a:t>
            </a:r>
            <a:r>
              <a:rPr lang="zh-CN" altLang="en-US" sz="2400" dirty="0">
                <a:solidFill>
                  <a:srgbClr val="996600"/>
                </a:solidFill>
                <a:latin typeface="黑体" panose="02010609060101010101" pitchFamily="2" charset="-122"/>
                <a:ea typeface="黑体" panose="02010609060101010101" pitchFamily="2" charset="-122"/>
              </a:rPr>
              <a:t>阅读。</a:t>
            </a:r>
          </a:p>
        </p:txBody>
      </p:sp>
      <p:sp>
        <p:nvSpPr>
          <p:cNvPr id="6" name="TextBox 5"/>
          <p:cNvSpPr txBox="1"/>
          <p:nvPr/>
        </p:nvSpPr>
        <p:spPr>
          <a:xfrm>
            <a:off x="7623960" y="4052750"/>
            <a:ext cx="4298868" cy="2677656"/>
          </a:xfrm>
          <a:prstGeom prst="rect">
            <a:avLst/>
          </a:prstGeom>
          <a:noFill/>
        </p:spPr>
        <p:txBody>
          <a:bodyPr wrap="square" rtlCol="0">
            <a:spAutoFit/>
          </a:bodyPr>
          <a:lstStyle/>
          <a:p>
            <a:r>
              <a:rPr lang="zh-CN" altLang="en-US" sz="2400" dirty="0">
                <a:solidFill>
                  <a:srgbClr val="0066FF"/>
                </a:solidFill>
                <a:latin typeface="黑体" panose="02010609060101010101" pitchFamily="2" charset="-122"/>
                <a:ea typeface="黑体" panose="02010609060101010101" pitchFamily="2" charset="-122"/>
              </a:rPr>
              <a:t>阅览完毕后，如无需借出，请把图书放回原处，如找不到图书原来放置的位置，请把图书直接搁置在</a:t>
            </a:r>
            <a:r>
              <a:rPr lang="zh-CN" altLang="en-US" sz="2400" dirty="0">
                <a:solidFill>
                  <a:srgbClr val="FF0000"/>
                </a:solidFill>
                <a:latin typeface="黑体" panose="02010609060101010101" pitchFamily="2" charset="-122"/>
                <a:ea typeface="黑体" panose="02010609060101010101" pitchFamily="2" charset="-122"/>
              </a:rPr>
              <a:t>阅览桌</a:t>
            </a:r>
            <a:r>
              <a:rPr lang="zh-CN" altLang="en-US" sz="2400" dirty="0">
                <a:solidFill>
                  <a:srgbClr val="0066FF"/>
                </a:solidFill>
                <a:latin typeface="黑体" panose="02010609060101010101" pitchFamily="2" charset="-122"/>
                <a:ea typeface="黑体" panose="02010609060101010101" pitchFamily="2" charset="-122"/>
              </a:rPr>
              <a:t>上即可，</a:t>
            </a:r>
            <a:r>
              <a:rPr lang="zh-CN" altLang="en-US" sz="2400" dirty="0">
                <a:solidFill>
                  <a:srgbClr val="FF0000"/>
                </a:solidFill>
                <a:latin typeface="黑体" panose="02010609060101010101" pitchFamily="2" charset="-122"/>
                <a:ea typeface="黑体" panose="02010609060101010101" pitchFamily="2" charset="-122"/>
              </a:rPr>
              <a:t>请不要胡乱的放置书架上。</a:t>
            </a:r>
            <a:r>
              <a:rPr lang="zh-CN" altLang="en-US" sz="2400" dirty="0">
                <a:solidFill>
                  <a:srgbClr val="0066FF"/>
                </a:solidFill>
                <a:latin typeface="黑体" panose="02010609060101010101" pitchFamily="2" charset="-122"/>
                <a:ea typeface="黑体" panose="02010609060101010101" pitchFamily="2" charset="-122"/>
              </a:rPr>
              <a:t>如需借出，请携带图书至借书处办理借阅手续。</a:t>
            </a:r>
          </a:p>
        </p:txBody>
      </p:sp>
      <p:sp>
        <p:nvSpPr>
          <p:cNvPr id="8" name="圆角矩形 7"/>
          <p:cNvSpPr/>
          <p:nvPr/>
        </p:nvSpPr>
        <p:spPr>
          <a:xfrm>
            <a:off x="1476513" y="529217"/>
            <a:ext cx="4378022" cy="9336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b="1" dirty="0">
                <a:latin typeface="黑体" panose="02010609060101010101" pitchFamily="2" charset="-122"/>
                <a:ea typeface="黑体" panose="02010609060101010101" pitchFamily="2" charset="-122"/>
              </a:rPr>
              <a:t>方法二：无目地的借书</a:t>
            </a:r>
            <a:endParaRPr lang="zh-CN" altLang="en-US" sz="2800" b="1" dirty="0">
              <a:latin typeface="黑体" panose="02010609060101010101" pitchFamily="2" charset="-122"/>
              <a:ea typeface="黑体" panose="0201060906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lumMod val="90000"/>
            <a:alpha val="37000"/>
          </a:schemeClr>
        </a:solidFill>
        <a:effectLst/>
      </p:bgPr>
    </p:bg>
    <p:spTree>
      <p:nvGrpSpPr>
        <p:cNvPr id="1" name=""/>
        <p:cNvGrpSpPr/>
        <p:nvPr/>
      </p:nvGrpSpPr>
      <p:grpSpPr>
        <a:xfrm>
          <a:off x="0" y="0"/>
          <a:ext cx="0" cy="0"/>
          <a:chOff x="0" y="0"/>
          <a:chExt cx="0" cy="0"/>
        </a:xfrm>
      </p:grpSpPr>
      <p:pic>
        <p:nvPicPr>
          <p:cNvPr id="34" name="图片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230929" y="228107"/>
            <a:ext cx="1961071" cy="1336328"/>
          </a:xfrm>
          <a:prstGeom prst="rect">
            <a:avLst/>
          </a:prstGeom>
        </p:spPr>
      </p:pic>
      <p:grpSp>
        <p:nvGrpSpPr>
          <p:cNvPr id="26" name="组合 25"/>
          <p:cNvGrpSpPr/>
          <p:nvPr/>
        </p:nvGrpSpPr>
        <p:grpSpPr>
          <a:xfrm>
            <a:off x="4556059" y="-196129"/>
            <a:ext cx="3445899" cy="1745976"/>
            <a:chOff x="543044" y="-172527"/>
            <a:chExt cx="1992206" cy="2155629"/>
          </a:xfrm>
        </p:grpSpPr>
        <p:pic>
          <p:nvPicPr>
            <p:cNvPr id="43" name="图片 4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3044" y="-172527"/>
              <a:ext cx="1992206" cy="2155629"/>
            </a:xfrm>
            <a:prstGeom prst="rect">
              <a:avLst/>
            </a:prstGeom>
          </p:spPr>
        </p:pic>
        <p:sp>
          <p:nvSpPr>
            <p:cNvPr id="47" name="矩形 46"/>
            <p:cNvSpPr/>
            <p:nvPr/>
          </p:nvSpPr>
          <p:spPr>
            <a:xfrm>
              <a:off x="856911" y="722878"/>
              <a:ext cx="1446853" cy="797978"/>
            </a:xfrm>
            <a:prstGeom prst="rect">
              <a:avLst/>
            </a:prstGeom>
          </p:spPr>
          <p:txBody>
            <a:bodyPr wrap="none">
              <a:spAutoFit/>
            </a:bodyPr>
            <a:lstStyle/>
            <a:p>
              <a:pPr lvl="0" algn="ctr"/>
              <a:r>
                <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2.</a:t>
              </a: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图书归还</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sp>
        <p:nvSpPr>
          <p:cNvPr id="2" name="圆角矩形标注 1"/>
          <p:cNvSpPr/>
          <p:nvPr/>
        </p:nvSpPr>
        <p:spPr>
          <a:xfrm>
            <a:off x="1638402" y="1507081"/>
            <a:ext cx="3028601" cy="867100"/>
          </a:xfrm>
          <a:prstGeom prst="wedgeRoundRectCallout">
            <a:avLst>
              <a:gd name="adj1" fmla="val -75159"/>
              <a:gd name="adj2" fmla="val 5455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latin typeface="黑体" panose="02010609060101010101" pitchFamily="2" charset="-122"/>
                <a:ea typeface="黑体" panose="02010609060101010101" pitchFamily="2" charset="-122"/>
              </a:rPr>
              <a:t>如何归还图书呢？</a:t>
            </a:r>
          </a:p>
        </p:txBody>
      </p:sp>
      <p:sp>
        <p:nvSpPr>
          <p:cNvPr id="3" name="云形标注 2"/>
          <p:cNvSpPr/>
          <p:nvPr/>
        </p:nvSpPr>
        <p:spPr>
          <a:xfrm>
            <a:off x="4508665" y="2400446"/>
            <a:ext cx="6377050" cy="4273487"/>
          </a:xfrm>
          <a:prstGeom prst="cloudCallout">
            <a:avLst>
              <a:gd name="adj1" fmla="val -62075"/>
              <a:gd name="adj2" fmla="val -18899"/>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chemeClr val="accent2">
                    <a:lumMod val="75000"/>
                  </a:schemeClr>
                </a:solidFill>
                <a:latin typeface="黑体" panose="02010609060101010101" pitchFamily="2" charset="-122"/>
                <a:ea typeface="黑体" panose="02010609060101010101" pitchFamily="2" charset="-122"/>
              </a:rPr>
              <a:t> </a:t>
            </a:r>
            <a:r>
              <a:rPr lang="zh-CN" altLang="en-US" sz="3000" dirty="0">
                <a:solidFill>
                  <a:schemeClr val="tx1"/>
                </a:solidFill>
                <a:latin typeface="黑体" panose="02010609060101010101" pitchFamily="2" charset="-122"/>
                <a:ea typeface="黑体" panose="02010609060101010101" pitchFamily="2" charset="-122"/>
              </a:rPr>
              <a:t>直接把要还的图书交给老师办理或使用自助借还机办理便可。但需要记得的是在哪个书库借的书就得在哪还。</a:t>
            </a:r>
            <a:endParaRPr lang="zh-CN" altLang="en-US" sz="3000" dirty="0">
              <a:solidFill>
                <a:schemeClr val="tx1"/>
              </a:solidFill>
            </a:endParaRPr>
          </a:p>
        </p:txBody>
      </p:sp>
      <p:grpSp>
        <p:nvGrpSpPr>
          <p:cNvPr id="81" name="组合 80"/>
          <p:cNvGrpSpPr>
            <a:grpSpLocks noChangeAspect="1"/>
          </p:cNvGrpSpPr>
          <p:nvPr/>
        </p:nvGrpSpPr>
        <p:grpSpPr>
          <a:xfrm>
            <a:off x="248583" y="1667403"/>
            <a:ext cx="1075775" cy="2043689"/>
            <a:chOff x="-6805771" y="1371601"/>
            <a:chExt cx="1421674" cy="2700745"/>
          </a:xfrm>
        </p:grpSpPr>
        <p:sp>
          <p:nvSpPr>
            <p:cNvPr id="82" name="Freeform 364"/>
            <p:cNvSpPr/>
            <p:nvPr/>
          </p:nvSpPr>
          <p:spPr bwMode="auto">
            <a:xfrm>
              <a:off x="-6617449" y="3227615"/>
              <a:ext cx="703217" cy="750025"/>
            </a:xfrm>
            <a:custGeom>
              <a:avLst/>
              <a:gdLst>
                <a:gd name="T0" fmla="*/ 646 w 646"/>
                <a:gd name="T1" fmla="*/ 0 h 689"/>
                <a:gd name="T2" fmla="*/ 0 w 646"/>
                <a:gd name="T3" fmla="*/ 0 h 689"/>
                <a:gd name="T4" fmla="*/ 54 w 646"/>
                <a:gd name="T5" fmla="*/ 689 h 689"/>
                <a:gd name="T6" fmla="*/ 260 w 646"/>
                <a:gd name="T7" fmla="*/ 689 h 689"/>
                <a:gd name="T8" fmla="*/ 291 w 646"/>
                <a:gd name="T9" fmla="*/ 208 h 689"/>
                <a:gd name="T10" fmla="*/ 353 w 646"/>
                <a:gd name="T11" fmla="*/ 208 h 689"/>
                <a:gd name="T12" fmla="*/ 400 w 646"/>
                <a:gd name="T13" fmla="*/ 689 h 689"/>
                <a:gd name="T14" fmla="*/ 606 w 646"/>
                <a:gd name="T15" fmla="*/ 689 h 689"/>
                <a:gd name="T16" fmla="*/ 646 w 646"/>
                <a:gd name="T17" fmla="*/ 0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6" h="689">
                  <a:moveTo>
                    <a:pt x="646" y="0"/>
                  </a:moveTo>
                  <a:lnTo>
                    <a:pt x="0" y="0"/>
                  </a:lnTo>
                  <a:lnTo>
                    <a:pt x="54" y="689"/>
                  </a:lnTo>
                  <a:lnTo>
                    <a:pt x="260" y="689"/>
                  </a:lnTo>
                  <a:lnTo>
                    <a:pt x="291" y="208"/>
                  </a:lnTo>
                  <a:lnTo>
                    <a:pt x="353" y="208"/>
                  </a:lnTo>
                  <a:lnTo>
                    <a:pt x="400" y="689"/>
                  </a:lnTo>
                  <a:lnTo>
                    <a:pt x="606" y="689"/>
                  </a:lnTo>
                  <a:lnTo>
                    <a:pt x="646" y="0"/>
                  </a:lnTo>
                  <a:close/>
                </a:path>
              </a:pathLst>
            </a:custGeom>
            <a:solidFill>
              <a:srgbClr val="5151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65"/>
            <p:cNvSpPr/>
            <p:nvPr/>
          </p:nvSpPr>
          <p:spPr bwMode="auto">
            <a:xfrm>
              <a:off x="-6197260" y="3892732"/>
              <a:ext cx="269966" cy="179614"/>
            </a:xfrm>
            <a:custGeom>
              <a:avLst/>
              <a:gdLst>
                <a:gd name="T0" fmla="*/ 88 w 105"/>
                <a:gd name="T1" fmla="*/ 70 h 70"/>
                <a:gd name="T2" fmla="*/ 17 w 105"/>
                <a:gd name="T3" fmla="*/ 70 h 70"/>
                <a:gd name="T4" fmla="*/ 0 w 105"/>
                <a:gd name="T5" fmla="*/ 53 h 70"/>
                <a:gd name="T6" fmla="*/ 0 w 105"/>
                <a:gd name="T7" fmla="*/ 52 h 70"/>
                <a:gd name="T8" fmla="*/ 52 w 105"/>
                <a:gd name="T9" fmla="*/ 0 h 70"/>
                <a:gd name="T10" fmla="*/ 53 w 105"/>
                <a:gd name="T11" fmla="*/ 0 h 70"/>
                <a:gd name="T12" fmla="*/ 105 w 105"/>
                <a:gd name="T13" fmla="*/ 52 h 70"/>
                <a:gd name="T14" fmla="*/ 105 w 105"/>
                <a:gd name="T15" fmla="*/ 53 h 70"/>
                <a:gd name="T16" fmla="*/ 88 w 105"/>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70">
                  <a:moveTo>
                    <a:pt x="88" y="70"/>
                  </a:moveTo>
                  <a:cubicBezTo>
                    <a:pt x="17" y="70"/>
                    <a:pt x="17" y="70"/>
                    <a:pt x="17" y="70"/>
                  </a:cubicBezTo>
                  <a:cubicBezTo>
                    <a:pt x="8" y="70"/>
                    <a:pt x="0" y="62"/>
                    <a:pt x="0" y="53"/>
                  </a:cubicBezTo>
                  <a:cubicBezTo>
                    <a:pt x="0" y="52"/>
                    <a:pt x="0" y="52"/>
                    <a:pt x="0" y="52"/>
                  </a:cubicBezTo>
                  <a:cubicBezTo>
                    <a:pt x="0" y="23"/>
                    <a:pt x="23" y="0"/>
                    <a:pt x="52" y="0"/>
                  </a:cubicBezTo>
                  <a:cubicBezTo>
                    <a:pt x="53" y="0"/>
                    <a:pt x="53" y="0"/>
                    <a:pt x="53" y="0"/>
                  </a:cubicBezTo>
                  <a:cubicBezTo>
                    <a:pt x="82" y="0"/>
                    <a:pt x="105" y="23"/>
                    <a:pt x="105" y="52"/>
                  </a:cubicBezTo>
                  <a:cubicBezTo>
                    <a:pt x="105" y="53"/>
                    <a:pt x="105" y="53"/>
                    <a:pt x="105" y="53"/>
                  </a:cubicBezTo>
                  <a:cubicBezTo>
                    <a:pt x="105" y="62"/>
                    <a:pt x="97" y="70"/>
                    <a:pt x="88" y="70"/>
                  </a:cubicBezTo>
                  <a:close/>
                </a:path>
              </a:pathLst>
            </a:custGeom>
            <a:solidFill>
              <a:srgbClr val="302F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66"/>
            <p:cNvSpPr/>
            <p:nvPr/>
          </p:nvSpPr>
          <p:spPr bwMode="auto">
            <a:xfrm>
              <a:off x="-6589146" y="3892732"/>
              <a:ext cx="269966" cy="179614"/>
            </a:xfrm>
            <a:custGeom>
              <a:avLst/>
              <a:gdLst>
                <a:gd name="T0" fmla="*/ 17 w 105"/>
                <a:gd name="T1" fmla="*/ 70 h 70"/>
                <a:gd name="T2" fmla="*/ 88 w 105"/>
                <a:gd name="T3" fmla="*/ 70 h 70"/>
                <a:gd name="T4" fmla="*/ 105 w 105"/>
                <a:gd name="T5" fmla="*/ 53 h 70"/>
                <a:gd name="T6" fmla="*/ 105 w 105"/>
                <a:gd name="T7" fmla="*/ 52 h 70"/>
                <a:gd name="T8" fmla="*/ 53 w 105"/>
                <a:gd name="T9" fmla="*/ 0 h 70"/>
                <a:gd name="T10" fmla="*/ 52 w 105"/>
                <a:gd name="T11" fmla="*/ 0 h 70"/>
                <a:gd name="T12" fmla="*/ 0 w 105"/>
                <a:gd name="T13" fmla="*/ 52 h 70"/>
                <a:gd name="T14" fmla="*/ 0 w 105"/>
                <a:gd name="T15" fmla="*/ 53 h 70"/>
                <a:gd name="T16" fmla="*/ 17 w 105"/>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70">
                  <a:moveTo>
                    <a:pt x="17" y="70"/>
                  </a:moveTo>
                  <a:cubicBezTo>
                    <a:pt x="88" y="70"/>
                    <a:pt x="88" y="70"/>
                    <a:pt x="88" y="70"/>
                  </a:cubicBezTo>
                  <a:cubicBezTo>
                    <a:pt x="97" y="70"/>
                    <a:pt x="105" y="62"/>
                    <a:pt x="105" y="53"/>
                  </a:cubicBezTo>
                  <a:cubicBezTo>
                    <a:pt x="105" y="52"/>
                    <a:pt x="105" y="52"/>
                    <a:pt x="105" y="52"/>
                  </a:cubicBezTo>
                  <a:cubicBezTo>
                    <a:pt x="105" y="23"/>
                    <a:pt x="81" y="0"/>
                    <a:pt x="53" y="0"/>
                  </a:cubicBezTo>
                  <a:cubicBezTo>
                    <a:pt x="52" y="0"/>
                    <a:pt x="52" y="0"/>
                    <a:pt x="52" y="0"/>
                  </a:cubicBezTo>
                  <a:cubicBezTo>
                    <a:pt x="23" y="0"/>
                    <a:pt x="0" y="23"/>
                    <a:pt x="0" y="52"/>
                  </a:cubicBezTo>
                  <a:cubicBezTo>
                    <a:pt x="0" y="53"/>
                    <a:pt x="0" y="53"/>
                    <a:pt x="0" y="53"/>
                  </a:cubicBezTo>
                  <a:cubicBezTo>
                    <a:pt x="0" y="62"/>
                    <a:pt x="8" y="70"/>
                    <a:pt x="17" y="70"/>
                  </a:cubicBezTo>
                  <a:close/>
                </a:path>
              </a:pathLst>
            </a:custGeom>
            <a:solidFill>
              <a:srgbClr val="302F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Rectangle 367"/>
            <p:cNvSpPr>
              <a:spLocks noChangeArrowheads="1"/>
            </p:cNvSpPr>
            <p:nvPr/>
          </p:nvSpPr>
          <p:spPr bwMode="auto">
            <a:xfrm>
              <a:off x="-6408443" y="2439489"/>
              <a:ext cx="290649" cy="146957"/>
            </a:xfrm>
            <a:prstGeom prst="rect">
              <a:avLst/>
            </a:prstGeom>
            <a:solidFill>
              <a:srgbClr val="EFC4A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6" name="Freeform 368"/>
            <p:cNvSpPr/>
            <p:nvPr/>
          </p:nvSpPr>
          <p:spPr bwMode="auto">
            <a:xfrm>
              <a:off x="-6496617" y="2424249"/>
              <a:ext cx="443049" cy="842554"/>
            </a:xfrm>
            <a:custGeom>
              <a:avLst/>
              <a:gdLst>
                <a:gd name="T0" fmla="*/ 132 w 172"/>
                <a:gd name="T1" fmla="*/ 0 h 327"/>
                <a:gd name="T2" fmla="*/ 132 w 172"/>
                <a:gd name="T3" fmla="*/ 6 h 327"/>
                <a:gd name="T4" fmla="*/ 91 w 172"/>
                <a:gd name="T5" fmla="*/ 50 h 327"/>
                <a:gd name="T6" fmla="*/ 49 w 172"/>
                <a:gd name="T7" fmla="*/ 6 h 327"/>
                <a:gd name="T8" fmla="*/ 49 w 172"/>
                <a:gd name="T9" fmla="*/ 0 h 327"/>
                <a:gd name="T10" fmla="*/ 0 w 172"/>
                <a:gd name="T11" fmla="*/ 0 h 327"/>
                <a:gd name="T12" fmla="*/ 0 w 172"/>
                <a:gd name="T13" fmla="*/ 327 h 327"/>
                <a:gd name="T14" fmla="*/ 172 w 172"/>
                <a:gd name="T15" fmla="*/ 327 h 327"/>
                <a:gd name="T16" fmla="*/ 172 w 172"/>
                <a:gd name="T17" fmla="*/ 0 h 327"/>
                <a:gd name="T18" fmla="*/ 132 w 172"/>
                <a:gd name="T19" fmla="*/ 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327">
                  <a:moveTo>
                    <a:pt x="132" y="0"/>
                  </a:moveTo>
                  <a:cubicBezTo>
                    <a:pt x="132" y="2"/>
                    <a:pt x="132" y="4"/>
                    <a:pt x="132" y="6"/>
                  </a:cubicBezTo>
                  <a:cubicBezTo>
                    <a:pt x="132" y="30"/>
                    <a:pt x="114" y="50"/>
                    <a:pt x="91" y="50"/>
                  </a:cubicBezTo>
                  <a:cubicBezTo>
                    <a:pt x="68" y="50"/>
                    <a:pt x="49" y="30"/>
                    <a:pt x="49" y="6"/>
                  </a:cubicBezTo>
                  <a:cubicBezTo>
                    <a:pt x="49" y="4"/>
                    <a:pt x="49" y="2"/>
                    <a:pt x="49" y="0"/>
                  </a:cubicBezTo>
                  <a:cubicBezTo>
                    <a:pt x="0" y="0"/>
                    <a:pt x="0" y="0"/>
                    <a:pt x="0" y="0"/>
                  </a:cubicBezTo>
                  <a:cubicBezTo>
                    <a:pt x="0" y="327"/>
                    <a:pt x="0" y="327"/>
                    <a:pt x="0" y="327"/>
                  </a:cubicBezTo>
                  <a:cubicBezTo>
                    <a:pt x="172" y="327"/>
                    <a:pt x="172" y="327"/>
                    <a:pt x="172" y="327"/>
                  </a:cubicBezTo>
                  <a:cubicBezTo>
                    <a:pt x="172" y="0"/>
                    <a:pt x="172" y="0"/>
                    <a:pt x="172" y="0"/>
                  </a:cubicBezTo>
                  <a:lnTo>
                    <a:pt x="132" y="0"/>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69"/>
            <p:cNvSpPr/>
            <p:nvPr/>
          </p:nvSpPr>
          <p:spPr bwMode="auto">
            <a:xfrm>
              <a:off x="-6408443" y="2424249"/>
              <a:ext cx="290649" cy="167640"/>
            </a:xfrm>
            <a:custGeom>
              <a:avLst/>
              <a:gdLst>
                <a:gd name="T0" fmla="*/ 98 w 113"/>
                <a:gd name="T1" fmla="*/ 6 h 65"/>
                <a:gd name="T2" fmla="*/ 57 w 113"/>
                <a:gd name="T3" fmla="*/ 50 h 65"/>
                <a:gd name="T4" fmla="*/ 15 w 113"/>
                <a:gd name="T5" fmla="*/ 6 h 65"/>
                <a:gd name="T6" fmla="*/ 15 w 113"/>
                <a:gd name="T7" fmla="*/ 0 h 65"/>
                <a:gd name="T8" fmla="*/ 0 w 113"/>
                <a:gd name="T9" fmla="*/ 0 h 65"/>
                <a:gd name="T10" fmla="*/ 0 w 113"/>
                <a:gd name="T11" fmla="*/ 6 h 65"/>
                <a:gd name="T12" fmla="*/ 57 w 113"/>
                <a:gd name="T13" fmla="*/ 65 h 65"/>
                <a:gd name="T14" fmla="*/ 113 w 113"/>
                <a:gd name="T15" fmla="*/ 6 h 65"/>
                <a:gd name="T16" fmla="*/ 113 w 113"/>
                <a:gd name="T17" fmla="*/ 0 h 65"/>
                <a:gd name="T18" fmla="*/ 98 w 113"/>
                <a:gd name="T19" fmla="*/ 0 h 65"/>
                <a:gd name="T20" fmla="*/ 98 w 113"/>
                <a:gd name="T21"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65">
                  <a:moveTo>
                    <a:pt x="98" y="6"/>
                  </a:moveTo>
                  <a:cubicBezTo>
                    <a:pt x="98" y="30"/>
                    <a:pt x="80" y="50"/>
                    <a:pt x="57" y="50"/>
                  </a:cubicBezTo>
                  <a:cubicBezTo>
                    <a:pt x="34" y="50"/>
                    <a:pt x="15" y="30"/>
                    <a:pt x="15" y="6"/>
                  </a:cubicBezTo>
                  <a:cubicBezTo>
                    <a:pt x="15" y="4"/>
                    <a:pt x="15" y="2"/>
                    <a:pt x="15" y="0"/>
                  </a:cubicBezTo>
                  <a:cubicBezTo>
                    <a:pt x="0" y="0"/>
                    <a:pt x="0" y="0"/>
                    <a:pt x="0" y="0"/>
                  </a:cubicBezTo>
                  <a:cubicBezTo>
                    <a:pt x="0" y="2"/>
                    <a:pt x="0" y="4"/>
                    <a:pt x="0" y="6"/>
                  </a:cubicBezTo>
                  <a:cubicBezTo>
                    <a:pt x="0" y="39"/>
                    <a:pt x="25" y="65"/>
                    <a:pt x="57" y="65"/>
                  </a:cubicBezTo>
                  <a:cubicBezTo>
                    <a:pt x="88" y="65"/>
                    <a:pt x="113" y="39"/>
                    <a:pt x="113" y="6"/>
                  </a:cubicBezTo>
                  <a:cubicBezTo>
                    <a:pt x="113" y="4"/>
                    <a:pt x="113" y="2"/>
                    <a:pt x="113" y="0"/>
                  </a:cubicBezTo>
                  <a:cubicBezTo>
                    <a:pt x="98" y="0"/>
                    <a:pt x="98" y="0"/>
                    <a:pt x="98" y="0"/>
                  </a:cubicBezTo>
                  <a:cubicBezTo>
                    <a:pt x="98" y="2"/>
                    <a:pt x="98" y="4"/>
                    <a:pt x="98" y="6"/>
                  </a:cubicBezTo>
                  <a:close/>
                </a:path>
              </a:pathLst>
            </a:custGeom>
            <a:solidFill>
              <a:srgbClr val="E08A2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70"/>
            <p:cNvSpPr/>
            <p:nvPr/>
          </p:nvSpPr>
          <p:spPr bwMode="auto">
            <a:xfrm>
              <a:off x="-6805771" y="2416629"/>
              <a:ext cx="409303" cy="870857"/>
            </a:xfrm>
            <a:custGeom>
              <a:avLst/>
              <a:gdLst>
                <a:gd name="T0" fmla="*/ 114 w 159"/>
                <a:gd name="T1" fmla="*/ 0 h 338"/>
                <a:gd name="T2" fmla="*/ 1 w 159"/>
                <a:gd name="T3" fmla="*/ 207 h 338"/>
                <a:gd name="T4" fmla="*/ 58 w 159"/>
                <a:gd name="T5" fmla="*/ 286 h 338"/>
                <a:gd name="T6" fmla="*/ 52 w 159"/>
                <a:gd name="T7" fmla="*/ 330 h 338"/>
                <a:gd name="T8" fmla="*/ 129 w 159"/>
                <a:gd name="T9" fmla="*/ 330 h 338"/>
                <a:gd name="T10" fmla="*/ 159 w 159"/>
                <a:gd name="T11" fmla="*/ 7 h 338"/>
                <a:gd name="T12" fmla="*/ 114 w 159"/>
                <a:gd name="T13" fmla="*/ 0 h 338"/>
              </a:gdLst>
              <a:ahLst/>
              <a:cxnLst>
                <a:cxn ang="0">
                  <a:pos x="T0" y="T1"/>
                </a:cxn>
                <a:cxn ang="0">
                  <a:pos x="T2" y="T3"/>
                </a:cxn>
                <a:cxn ang="0">
                  <a:pos x="T4" y="T5"/>
                </a:cxn>
                <a:cxn ang="0">
                  <a:pos x="T6" y="T7"/>
                </a:cxn>
                <a:cxn ang="0">
                  <a:pos x="T8" y="T9"/>
                </a:cxn>
                <a:cxn ang="0">
                  <a:pos x="T10" y="T11"/>
                </a:cxn>
                <a:cxn ang="0">
                  <a:pos x="T12" y="T13"/>
                </a:cxn>
              </a:cxnLst>
              <a:rect l="0" t="0" r="r" b="b"/>
              <a:pathLst>
                <a:path w="159" h="338">
                  <a:moveTo>
                    <a:pt x="114" y="0"/>
                  </a:moveTo>
                  <a:cubicBezTo>
                    <a:pt x="114" y="0"/>
                    <a:pt x="0" y="176"/>
                    <a:pt x="1" y="207"/>
                  </a:cubicBezTo>
                  <a:cubicBezTo>
                    <a:pt x="2" y="238"/>
                    <a:pt x="58" y="286"/>
                    <a:pt x="58" y="286"/>
                  </a:cubicBezTo>
                  <a:cubicBezTo>
                    <a:pt x="52" y="330"/>
                    <a:pt x="52" y="330"/>
                    <a:pt x="52" y="330"/>
                  </a:cubicBezTo>
                  <a:cubicBezTo>
                    <a:pt x="52" y="330"/>
                    <a:pt x="88" y="338"/>
                    <a:pt x="129" y="330"/>
                  </a:cubicBezTo>
                  <a:cubicBezTo>
                    <a:pt x="159" y="7"/>
                    <a:pt x="159" y="7"/>
                    <a:pt x="159" y="7"/>
                  </a:cubicBezTo>
                  <a:lnTo>
                    <a:pt x="114" y="0"/>
                  </a:lnTo>
                  <a:close/>
                </a:path>
              </a:pathLst>
            </a:custGeom>
            <a:solidFill>
              <a:srgbClr val="393C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71"/>
            <p:cNvSpPr/>
            <p:nvPr/>
          </p:nvSpPr>
          <p:spPr bwMode="auto">
            <a:xfrm>
              <a:off x="-6694737" y="2702923"/>
              <a:ext cx="115389" cy="450668"/>
            </a:xfrm>
            <a:custGeom>
              <a:avLst/>
              <a:gdLst>
                <a:gd name="T0" fmla="*/ 15 w 45"/>
                <a:gd name="T1" fmla="*/ 175 h 175"/>
                <a:gd name="T2" fmla="*/ 45 w 45"/>
                <a:gd name="T3" fmla="*/ 0 h 175"/>
                <a:gd name="T4" fmla="*/ 0 w 45"/>
                <a:gd name="T5" fmla="*/ 162 h 175"/>
                <a:gd name="T6" fmla="*/ 15 w 45"/>
                <a:gd name="T7" fmla="*/ 175 h 175"/>
              </a:gdLst>
              <a:ahLst/>
              <a:cxnLst>
                <a:cxn ang="0">
                  <a:pos x="T0" y="T1"/>
                </a:cxn>
                <a:cxn ang="0">
                  <a:pos x="T2" y="T3"/>
                </a:cxn>
                <a:cxn ang="0">
                  <a:pos x="T4" y="T5"/>
                </a:cxn>
                <a:cxn ang="0">
                  <a:pos x="T6" y="T7"/>
                </a:cxn>
              </a:cxnLst>
              <a:rect l="0" t="0" r="r" b="b"/>
              <a:pathLst>
                <a:path w="45" h="175">
                  <a:moveTo>
                    <a:pt x="15" y="175"/>
                  </a:moveTo>
                  <a:cubicBezTo>
                    <a:pt x="45" y="0"/>
                    <a:pt x="45" y="0"/>
                    <a:pt x="45" y="0"/>
                  </a:cubicBezTo>
                  <a:cubicBezTo>
                    <a:pt x="0" y="162"/>
                    <a:pt x="0" y="162"/>
                    <a:pt x="0" y="162"/>
                  </a:cubicBezTo>
                  <a:cubicBezTo>
                    <a:pt x="9" y="170"/>
                    <a:pt x="15" y="175"/>
                    <a:pt x="15" y="175"/>
                  </a:cubicBezTo>
                  <a:close/>
                </a:path>
              </a:pathLst>
            </a:custGeom>
            <a:solidFill>
              <a:srgbClr val="302F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372"/>
            <p:cNvSpPr/>
            <p:nvPr/>
          </p:nvSpPr>
          <p:spPr bwMode="auto">
            <a:xfrm>
              <a:off x="-6527097" y="2439489"/>
              <a:ext cx="130629" cy="369026"/>
            </a:xfrm>
            <a:custGeom>
              <a:avLst/>
              <a:gdLst>
                <a:gd name="T0" fmla="*/ 120 w 120"/>
                <a:gd name="T1" fmla="*/ 0 h 339"/>
                <a:gd name="T2" fmla="*/ 0 w 120"/>
                <a:gd name="T3" fmla="*/ 74 h 339"/>
                <a:gd name="T4" fmla="*/ 42 w 120"/>
                <a:gd name="T5" fmla="*/ 135 h 339"/>
                <a:gd name="T6" fmla="*/ 7 w 120"/>
                <a:gd name="T7" fmla="*/ 199 h 339"/>
                <a:gd name="T8" fmla="*/ 90 w 120"/>
                <a:gd name="T9" fmla="*/ 339 h 339"/>
                <a:gd name="T10" fmla="*/ 120 w 120"/>
                <a:gd name="T11" fmla="*/ 0 h 339"/>
              </a:gdLst>
              <a:ahLst/>
              <a:cxnLst>
                <a:cxn ang="0">
                  <a:pos x="T0" y="T1"/>
                </a:cxn>
                <a:cxn ang="0">
                  <a:pos x="T2" y="T3"/>
                </a:cxn>
                <a:cxn ang="0">
                  <a:pos x="T4" y="T5"/>
                </a:cxn>
                <a:cxn ang="0">
                  <a:pos x="T6" y="T7"/>
                </a:cxn>
                <a:cxn ang="0">
                  <a:pos x="T8" y="T9"/>
                </a:cxn>
                <a:cxn ang="0">
                  <a:pos x="T10" y="T11"/>
                </a:cxn>
              </a:cxnLst>
              <a:rect l="0" t="0" r="r" b="b"/>
              <a:pathLst>
                <a:path w="120" h="339">
                  <a:moveTo>
                    <a:pt x="120" y="0"/>
                  </a:moveTo>
                  <a:lnTo>
                    <a:pt x="0" y="74"/>
                  </a:lnTo>
                  <a:lnTo>
                    <a:pt x="42" y="135"/>
                  </a:lnTo>
                  <a:lnTo>
                    <a:pt x="7" y="199"/>
                  </a:lnTo>
                  <a:lnTo>
                    <a:pt x="90" y="339"/>
                  </a:lnTo>
                  <a:lnTo>
                    <a:pt x="120" y="0"/>
                  </a:lnTo>
                  <a:close/>
                </a:path>
              </a:pathLst>
            </a:custGeom>
            <a:solidFill>
              <a:srgbClr val="5151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73"/>
            <p:cNvSpPr/>
            <p:nvPr/>
          </p:nvSpPr>
          <p:spPr bwMode="auto">
            <a:xfrm>
              <a:off x="-5738971" y="1986644"/>
              <a:ext cx="354874" cy="399506"/>
            </a:xfrm>
            <a:custGeom>
              <a:avLst/>
              <a:gdLst>
                <a:gd name="T0" fmla="*/ 0 w 138"/>
                <a:gd name="T1" fmla="*/ 107 h 155"/>
                <a:gd name="T2" fmla="*/ 35 w 138"/>
                <a:gd name="T3" fmla="*/ 0 h 155"/>
                <a:gd name="T4" fmla="*/ 138 w 138"/>
                <a:gd name="T5" fmla="*/ 46 h 155"/>
                <a:gd name="T6" fmla="*/ 48 w 138"/>
                <a:gd name="T7" fmla="*/ 155 h 155"/>
                <a:gd name="T8" fmla="*/ 0 w 138"/>
                <a:gd name="T9" fmla="*/ 107 h 155"/>
              </a:gdLst>
              <a:ahLst/>
              <a:cxnLst>
                <a:cxn ang="0">
                  <a:pos x="T0" y="T1"/>
                </a:cxn>
                <a:cxn ang="0">
                  <a:pos x="T2" y="T3"/>
                </a:cxn>
                <a:cxn ang="0">
                  <a:pos x="T4" y="T5"/>
                </a:cxn>
                <a:cxn ang="0">
                  <a:pos x="T6" y="T7"/>
                </a:cxn>
                <a:cxn ang="0">
                  <a:pos x="T8" y="T9"/>
                </a:cxn>
              </a:cxnLst>
              <a:rect l="0" t="0" r="r" b="b"/>
              <a:pathLst>
                <a:path w="138" h="155">
                  <a:moveTo>
                    <a:pt x="0" y="107"/>
                  </a:moveTo>
                  <a:cubicBezTo>
                    <a:pt x="0" y="107"/>
                    <a:pt x="29" y="26"/>
                    <a:pt x="35" y="0"/>
                  </a:cubicBezTo>
                  <a:cubicBezTo>
                    <a:pt x="35" y="0"/>
                    <a:pt x="101" y="3"/>
                    <a:pt x="138" y="46"/>
                  </a:cubicBezTo>
                  <a:cubicBezTo>
                    <a:pt x="138" y="46"/>
                    <a:pt x="55" y="102"/>
                    <a:pt x="48" y="155"/>
                  </a:cubicBezTo>
                  <a:lnTo>
                    <a:pt x="0" y="107"/>
                  </a:lnTo>
                  <a:close/>
                </a:path>
              </a:pathLst>
            </a:custGeom>
            <a:solidFill>
              <a:srgbClr val="4D99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74"/>
            <p:cNvSpPr/>
            <p:nvPr/>
          </p:nvSpPr>
          <p:spPr bwMode="auto">
            <a:xfrm>
              <a:off x="-5710668" y="2030186"/>
              <a:ext cx="262346" cy="303711"/>
            </a:xfrm>
            <a:custGeom>
              <a:avLst/>
              <a:gdLst>
                <a:gd name="T0" fmla="*/ 34 w 102"/>
                <a:gd name="T1" fmla="*/ 0 h 118"/>
                <a:gd name="T2" fmla="*/ 102 w 102"/>
                <a:gd name="T3" fmla="*/ 27 h 118"/>
                <a:gd name="T4" fmla="*/ 31 w 102"/>
                <a:gd name="T5" fmla="*/ 118 h 118"/>
                <a:gd name="T6" fmla="*/ 0 w 102"/>
                <a:gd name="T7" fmla="*/ 95 h 118"/>
                <a:gd name="T8" fmla="*/ 34 w 102"/>
                <a:gd name="T9" fmla="*/ 0 h 118"/>
              </a:gdLst>
              <a:ahLst/>
              <a:cxnLst>
                <a:cxn ang="0">
                  <a:pos x="T0" y="T1"/>
                </a:cxn>
                <a:cxn ang="0">
                  <a:pos x="T2" y="T3"/>
                </a:cxn>
                <a:cxn ang="0">
                  <a:pos x="T4" y="T5"/>
                </a:cxn>
                <a:cxn ang="0">
                  <a:pos x="T6" y="T7"/>
                </a:cxn>
                <a:cxn ang="0">
                  <a:pos x="T8" y="T9"/>
                </a:cxn>
              </a:cxnLst>
              <a:rect l="0" t="0" r="r" b="b"/>
              <a:pathLst>
                <a:path w="102" h="118">
                  <a:moveTo>
                    <a:pt x="34" y="0"/>
                  </a:moveTo>
                  <a:cubicBezTo>
                    <a:pt x="34" y="0"/>
                    <a:pt x="83" y="7"/>
                    <a:pt x="102" y="27"/>
                  </a:cubicBezTo>
                  <a:cubicBezTo>
                    <a:pt x="102" y="27"/>
                    <a:pt x="41" y="79"/>
                    <a:pt x="31" y="118"/>
                  </a:cubicBezTo>
                  <a:cubicBezTo>
                    <a:pt x="0" y="95"/>
                    <a:pt x="0" y="95"/>
                    <a:pt x="0" y="95"/>
                  </a:cubicBezTo>
                  <a:cubicBezTo>
                    <a:pt x="0" y="95"/>
                    <a:pt x="20" y="33"/>
                    <a:pt x="34" y="0"/>
                  </a:cubicBezTo>
                  <a:close/>
                </a:path>
              </a:pathLst>
            </a:custGeom>
            <a:solidFill>
              <a:srgbClr val="61AA9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75"/>
            <p:cNvSpPr/>
            <p:nvPr/>
          </p:nvSpPr>
          <p:spPr bwMode="auto">
            <a:xfrm>
              <a:off x="-5883751" y="2180409"/>
              <a:ext cx="495300" cy="509451"/>
            </a:xfrm>
            <a:custGeom>
              <a:avLst/>
              <a:gdLst>
                <a:gd name="T0" fmla="*/ 65 w 192"/>
                <a:gd name="T1" fmla="*/ 198 h 198"/>
                <a:gd name="T2" fmla="*/ 82 w 192"/>
                <a:gd name="T3" fmla="*/ 168 h 198"/>
                <a:gd name="T4" fmla="*/ 130 w 192"/>
                <a:gd name="T5" fmla="*/ 120 h 198"/>
                <a:gd name="T6" fmla="*/ 171 w 192"/>
                <a:gd name="T7" fmla="*/ 10 h 198"/>
                <a:gd name="T8" fmla="*/ 112 w 192"/>
                <a:gd name="T9" fmla="*/ 56 h 198"/>
                <a:gd name="T10" fmla="*/ 36 w 192"/>
                <a:gd name="T11" fmla="*/ 22 h 198"/>
                <a:gd name="T12" fmla="*/ 36 w 192"/>
                <a:gd name="T13" fmla="*/ 52 h 198"/>
                <a:gd name="T14" fmla="*/ 18 w 192"/>
                <a:gd name="T15" fmla="*/ 58 h 198"/>
                <a:gd name="T16" fmla="*/ 18 w 192"/>
                <a:gd name="T17" fmla="*/ 80 h 198"/>
                <a:gd name="T18" fmla="*/ 4 w 192"/>
                <a:gd name="T19" fmla="*/ 87 h 198"/>
                <a:gd name="T20" fmla="*/ 24 w 192"/>
                <a:gd name="T21" fmla="*/ 127 h 198"/>
                <a:gd name="T22" fmla="*/ 21 w 192"/>
                <a:gd name="T23" fmla="*/ 157 h 198"/>
                <a:gd name="T24" fmla="*/ 14 w 192"/>
                <a:gd name="T25" fmla="*/ 191 h 198"/>
                <a:gd name="T26" fmla="*/ 65 w 192"/>
                <a:gd name="T27" fmla="*/ 1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98">
                  <a:moveTo>
                    <a:pt x="65" y="198"/>
                  </a:moveTo>
                  <a:cubicBezTo>
                    <a:pt x="82" y="168"/>
                    <a:pt x="82" y="168"/>
                    <a:pt x="82" y="168"/>
                  </a:cubicBezTo>
                  <a:cubicBezTo>
                    <a:pt x="82" y="168"/>
                    <a:pt x="99" y="176"/>
                    <a:pt x="130" y="120"/>
                  </a:cubicBezTo>
                  <a:cubicBezTo>
                    <a:pt x="161" y="65"/>
                    <a:pt x="192" y="21"/>
                    <a:pt x="171" y="10"/>
                  </a:cubicBezTo>
                  <a:cubicBezTo>
                    <a:pt x="151" y="0"/>
                    <a:pt x="128" y="29"/>
                    <a:pt x="112" y="56"/>
                  </a:cubicBezTo>
                  <a:cubicBezTo>
                    <a:pt x="112" y="56"/>
                    <a:pt x="57" y="1"/>
                    <a:pt x="36" y="22"/>
                  </a:cubicBezTo>
                  <a:cubicBezTo>
                    <a:pt x="22" y="37"/>
                    <a:pt x="36" y="52"/>
                    <a:pt x="36" y="52"/>
                  </a:cubicBezTo>
                  <a:cubicBezTo>
                    <a:pt x="36" y="52"/>
                    <a:pt x="25" y="49"/>
                    <a:pt x="18" y="58"/>
                  </a:cubicBezTo>
                  <a:cubicBezTo>
                    <a:pt x="10" y="67"/>
                    <a:pt x="18" y="80"/>
                    <a:pt x="18" y="80"/>
                  </a:cubicBezTo>
                  <a:cubicBezTo>
                    <a:pt x="18" y="80"/>
                    <a:pt x="8" y="78"/>
                    <a:pt x="4" y="87"/>
                  </a:cubicBezTo>
                  <a:cubicBezTo>
                    <a:pt x="0" y="96"/>
                    <a:pt x="11" y="118"/>
                    <a:pt x="24" y="127"/>
                  </a:cubicBezTo>
                  <a:cubicBezTo>
                    <a:pt x="24" y="127"/>
                    <a:pt x="18" y="138"/>
                    <a:pt x="21" y="157"/>
                  </a:cubicBezTo>
                  <a:cubicBezTo>
                    <a:pt x="23" y="175"/>
                    <a:pt x="14" y="191"/>
                    <a:pt x="14" y="191"/>
                  </a:cubicBezTo>
                  <a:lnTo>
                    <a:pt x="65" y="198"/>
                  </a:ln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76"/>
            <p:cNvSpPr/>
            <p:nvPr/>
          </p:nvSpPr>
          <p:spPr bwMode="auto">
            <a:xfrm>
              <a:off x="-5806463" y="2311038"/>
              <a:ext cx="82731" cy="46809"/>
            </a:xfrm>
            <a:custGeom>
              <a:avLst/>
              <a:gdLst>
                <a:gd name="T0" fmla="*/ 0 w 32"/>
                <a:gd name="T1" fmla="*/ 1 h 18"/>
                <a:gd name="T2" fmla="*/ 32 w 32"/>
                <a:gd name="T3" fmla="*/ 18 h 18"/>
                <a:gd name="T4" fmla="*/ 6 w 32"/>
                <a:gd name="T5" fmla="*/ 1 h 18"/>
                <a:gd name="T6" fmla="*/ 0 w 32"/>
                <a:gd name="T7" fmla="*/ 1 h 18"/>
              </a:gdLst>
              <a:ahLst/>
              <a:cxnLst>
                <a:cxn ang="0">
                  <a:pos x="T0" y="T1"/>
                </a:cxn>
                <a:cxn ang="0">
                  <a:pos x="T2" y="T3"/>
                </a:cxn>
                <a:cxn ang="0">
                  <a:pos x="T4" y="T5"/>
                </a:cxn>
                <a:cxn ang="0">
                  <a:pos x="T6" y="T7"/>
                </a:cxn>
              </a:cxnLst>
              <a:rect l="0" t="0" r="r" b="b"/>
              <a:pathLst>
                <a:path w="32" h="18">
                  <a:moveTo>
                    <a:pt x="0" y="1"/>
                  </a:moveTo>
                  <a:cubicBezTo>
                    <a:pt x="10" y="16"/>
                    <a:pt x="32" y="18"/>
                    <a:pt x="32" y="18"/>
                  </a:cubicBezTo>
                  <a:cubicBezTo>
                    <a:pt x="19" y="13"/>
                    <a:pt x="6" y="1"/>
                    <a:pt x="6" y="1"/>
                  </a:cubicBezTo>
                  <a:cubicBezTo>
                    <a:pt x="6" y="1"/>
                    <a:pt x="4" y="0"/>
                    <a:pt x="0" y="1"/>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377"/>
            <p:cNvSpPr/>
            <p:nvPr/>
          </p:nvSpPr>
          <p:spPr bwMode="auto">
            <a:xfrm>
              <a:off x="-5859803" y="2382884"/>
              <a:ext cx="84909" cy="39189"/>
            </a:xfrm>
            <a:custGeom>
              <a:avLst/>
              <a:gdLst>
                <a:gd name="T0" fmla="*/ 0 w 33"/>
                <a:gd name="T1" fmla="*/ 2 h 15"/>
                <a:gd name="T2" fmla="*/ 33 w 33"/>
                <a:gd name="T3" fmla="*/ 15 h 15"/>
                <a:gd name="T4" fmla="*/ 9 w 33"/>
                <a:gd name="T5" fmla="*/ 1 h 15"/>
                <a:gd name="T6" fmla="*/ 0 w 33"/>
                <a:gd name="T7" fmla="*/ 2 h 15"/>
              </a:gdLst>
              <a:ahLst/>
              <a:cxnLst>
                <a:cxn ang="0">
                  <a:pos x="T0" y="T1"/>
                </a:cxn>
                <a:cxn ang="0">
                  <a:pos x="T2" y="T3"/>
                </a:cxn>
                <a:cxn ang="0">
                  <a:pos x="T4" y="T5"/>
                </a:cxn>
                <a:cxn ang="0">
                  <a:pos x="T6" y="T7"/>
                </a:cxn>
              </a:cxnLst>
              <a:rect l="0" t="0" r="r" b="b"/>
              <a:pathLst>
                <a:path w="33" h="15">
                  <a:moveTo>
                    <a:pt x="0" y="2"/>
                  </a:moveTo>
                  <a:cubicBezTo>
                    <a:pt x="7" y="10"/>
                    <a:pt x="25" y="14"/>
                    <a:pt x="33" y="15"/>
                  </a:cubicBezTo>
                  <a:cubicBezTo>
                    <a:pt x="16" y="12"/>
                    <a:pt x="9" y="1"/>
                    <a:pt x="9" y="1"/>
                  </a:cubicBezTo>
                  <a:cubicBezTo>
                    <a:pt x="9" y="1"/>
                    <a:pt x="4" y="0"/>
                    <a:pt x="0" y="2"/>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378"/>
            <p:cNvSpPr/>
            <p:nvPr/>
          </p:nvSpPr>
          <p:spPr bwMode="auto">
            <a:xfrm>
              <a:off x="-6130857" y="2416629"/>
              <a:ext cx="482237" cy="870857"/>
            </a:xfrm>
            <a:custGeom>
              <a:avLst/>
              <a:gdLst>
                <a:gd name="T0" fmla="*/ 45 w 187"/>
                <a:gd name="T1" fmla="*/ 0 h 338"/>
                <a:gd name="T2" fmla="*/ 54 w 187"/>
                <a:gd name="T3" fmla="*/ 34 h 338"/>
                <a:gd name="T4" fmla="*/ 71 w 187"/>
                <a:gd name="T5" fmla="*/ 43 h 338"/>
                <a:gd name="T6" fmla="*/ 91 w 187"/>
                <a:gd name="T7" fmla="*/ 91 h 338"/>
                <a:gd name="T8" fmla="*/ 110 w 187"/>
                <a:gd name="T9" fmla="*/ 57 h 338"/>
                <a:gd name="T10" fmla="*/ 187 w 187"/>
                <a:gd name="T11" fmla="*/ 81 h 338"/>
                <a:gd name="T12" fmla="*/ 88 w 187"/>
                <a:gd name="T13" fmla="*/ 210 h 338"/>
                <a:gd name="T14" fmla="*/ 107 w 187"/>
                <a:gd name="T15" fmla="*/ 330 h 338"/>
                <a:gd name="T16" fmla="*/ 30 w 187"/>
                <a:gd name="T17" fmla="*/ 330 h 338"/>
                <a:gd name="T18" fmla="*/ 0 w 187"/>
                <a:gd name="T19" fmla="*/ 7 h 338"/>
                <a:gd name="T20" fmla="*/ 45 w 187"/>
                <a:gd name="T2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338">
                  <a:moveTo>
                    <a:pt x="45" y="0"/>
                  </a:moveTo>
                  <a:cubicBezTo>
                    <a:pt x="45" y="0"/>
                    <a:pt x="50" y="11"/>
                    <a:pt x="54" y="34"/>
                  </a:cubicBezTo>
                  <a:cubicBezTo>
                    <a:pt x="54" y="34"/>
                    <a:pt x="61" y="33"/>
                    <a:pt x="71" y="43"/>
                  </a:cubicBezTo>
                  <a:cubicBezTo>
                    <a:pt x="84" y="54"/>
                    <a:pt x="91" y="91"/>
                    <a:pt x="91" y="91"/>
                  </a:cubicBezTo>
                  <a:cubicBezTo>
                    <a:pt x="98" y="89"/>
                    <a:pt x="110" y="57"/>
                    <a:pt x="110" y="57"/>
                  </a:cubicBezTo>
                  <a:cubicBezTo>
                    <a:pt x="142" y="77"/>
                    <a:pt x="187" y="81"/>
                    <a:pt x="187" y="81"/>
                  </a:cubicBezTo>
                  <a:cubicBezTo>
                    <a:pt x="186" y="112"/>
                    <a:pt x="88" y="210"/>
                    <a:pt x="88" y="210"/>
                  </a:cubicBezTo>
                  <a:cubicBezTo>
                    <a:pt x="107" y="330"/>
                    <a:pt x="107" y="330"/>
                    <a:pt x="107" y="330"/>
                  </a:cubicBezTo>
                  <a:cubicBezTo>
                    <a:pt x="107" y="330"/>
                    <a:pt x="71" y="338"/>
                    <a:pt x="30" y="330"/>
                  </a:cubicBezTo>
                  <a:cubicBezTo>
                    <a:pt x="0" y="7"/>
                    <a:pt x="0" y="7"/>
                    <a:pt x="0" y="7"/>
                  </a:cubicBezTo>
                  <a:lnTo>
                    <a:pt x="45" y="0"/>
                  </a:lnTo>
                  <a:close/>
                </a:path>
              </a:pathLst>
            </a:custGeom>
            <a:solidFill>
              <a:srgbClr val="393C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379"/>
            <p:cNvSpPr/>
            <p:nvPr/>
          </p:nvSpPr>
          <p:spPr bwMode="auto">
            <a:xfrm>
              <a:off x="-5981723" y="2558143"/>
              <a:ext cx="105591" cy="404948"/>
            </a:xfrm>
            <a:custGeom>
              <a:avLst/>
              <a:gdLst>
                <a:gd name="T0" fmla="*/ 30 w 41"/>
                <a:gd name="T1" fmla="*/ 157 h 157"/>
                <a:gd name="T2" fmla="*/ 30 w 41"/>
                <a:gd name="T3" fmla="*/ 157 h 157"/>
                <a:gd name="T4" fmla="*/ 30 w 41"/>
                <a:gd name="T5" fmla="*/ 155 h 157"/>
                <a:gd name="T6" fmla="*/ 41 w 41"/>
                <a:gd name="T7" fmla="*/ 143 h 157"/>
                <a:gd name="T8" fmla="*/ 0 w 41"/>
                <a:gd name="T9" fmla="*/ 0 h 157"/>
                <a:gd name="T10" fmla="*/ 30 w 41"/>
                <a:gd name="T11" fmla="*/ 157 h 157"/>
              </a:gdLst>
              <a:ahLst/>
              <a:cxnLst>
                <a:cxn ang="0">
                  <a:pos x="T0" y="T1"/>
                </a:cxn>
                <a:cxn ang="0">
                  <a:pos x="T2" y="T3"/>
                </a:cxn>
                <a:cxn ang="0">
                  <a:pos x="T4" y="T5"/>
                </a:cxn>
                <a:cxn ang="0">
                  <a:pos x="T6" y="T7"/>
                </a:cxn>
                <a:cxn ang="0">
                  <a:pos x="T8" y="T9"/>
                </a:cxn>
                <a:cxn ang="0">
                  <a:pos x="T10" y="T11"/>
                </a:cxn>
              </a:cxnLst>
              <a:rect l="0" t="0" r="r" b="b"/>
              <a:pathLst>
                <a:path w="41" h="157">
                  <a:moveTo>
                    <a:pt x="30" y="157"/>
                  </a:moveTo>
                  <a:cubicBezTo>
                    <a:pt x="30" y="157"/>
                    <a:pt x="30" y="157"/>
                    <a:pt x="30" y="157"/>
                  </a:cubicBezTo>
                  <a:cubicBezTo>
                    <a:pt x="30" y="155"/>
                    <a:pt x="30" y="155"/>
                    <a:pt x="30" y="155"/>
                  </a:cubicBezTo>
                  <a:cubicBezTo>
                    <a:pt x="30" y="155"/>
                    <a:pt x="35" y="151"/>
                    <a:pt x="41" y="143"/>
                  </a:cubicBezTo>
                  <a:cubicBezTo>
                    <a:pt x="0" y="0"/>
                    <a:pt x="0" y="0"/>
                    <a:pt x="0" y="0"/>
                  </a:cubicBezTo>
                  <a:lnTo>
                    <a:pt x="30" y="157"/>
                  </a:lnTo>
                  <a:close/>
                </a:path>
              </a:pathLst>
            </a:custGeom>
            <a:solidFill>
              <a:srgbClr val="302F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380"/>
            <p:cNvSpPr/>
            <p:nvPr/>
          </p:nvSpPr>
          <p:spPr bwMode="auto">
            <a:xfrm>
              <a:off x="-6130857" y="2439489"/>
              <a:ext cx="133894" cy="369026"/>
            </a:xfrm>
            <a:custGeom>
              <a:avLst/>
              <a:gdLst>
                <a:gd name="T0" fmla="*/ 0 w 123"/>
                <a:gd name="T1" fmla="*/ 0 h 339"/>
                <a:gd name="T2" fmla="*/ 123 w 123"/>
                <a:gd name="T3" fmla="*/ 74 h 339"/>
                <a:gd name="T4" fmla="*/ 78 w 123"/>
                <a:gd name="T5" fmla="*/ 135 h 339"/>
                <a:gd name="T6" fmla="*/ 116 w 123"/>
                <a:gd name="T7" fmla="*/ 199 h 339"/>
                <a:gd name="T8" fmla="*/ 31 w 123"/>
                <a:gd name="T9" fmla="*/ 339 h 339"/>
                <a:gd name="T10" fmla="*/ 0 w 123"/>
                <a:gd name="T11" fmla="*/ 0 h 339"/>
              </a:gdLst>
              <a:ahLst/>
              <a:cxnLst>
                <a:cxn ang="0">
                  <a:pos x="T0" y="T1"/>
                </a:cxn>
                <a:cxn ang="0">
                  <a:pos x="T2" y="T3"/>
                </a:cxn>
                <a:cxn ang="0">
                  <a:pos x="T4" y="T5"/>
                </a:cxn>
                <a:cxn ang="0">
                  <a:pos x="T6" y="T7"/>
                </a:cxn>
                <a:cxn ang="0">
                  <a:pos x="T8" y="T9"/>
                </a:cxn>
                <a:cxn ang="0">
                  <a:pos x="T10" y="T11"/>
                </a:cxn>
              </a:cxnLst>
              <a:rect l="0" t="0" r="r" b="b"/>
              <a:pathLst>
                <a:path w="123" h="339">
                  <a:moveTo>
                    <a:pt x="0" y="0"/>
                  </a:moveTo>
                  <a:lnTo>
                    <a:pt x="123" y="74"/>
                  </a:lnTo>
                  <a:lnTo>
                    <a:pt x="78" y="135"/>
                  </a:lnTo>
                  <a:lnTo>
                    <a:pt x="116" y="199"/>
                  </a:lnTo>
                  <a:lnTo>
                    <a:pt x="31" y="339"/>
                  </a:lnTo>
                  <a:lnTo>
                    <a:pt x="0" y="0"/>
                  </a:lnTo>
                  <a:close/>
                </a:path>
              </a:pathLst>
            </a:custGeom>
            <a:solidFill>
              <a:srgbClr val="5151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81"/>
            <p:cNvSpPr/>
            <p:nvPr/>
          </p:nvSpPr>
          <p:spPr bwMode="auto">
            <a:xfrm>
              <a:off x="-6792709" y="1371601"/>
              <a:ext cx="1213757" cy="707571"/>
            </a:xfrm>
            <a:custGeom>
              <a:avLst/>
              <a:gdLst>
                <a:gd name="T0" fmla="*/ 11 w 471"/>
                <a:gd name="T1" fmla="*/ 275 h 275"/>
                <a:gd name="T2" fmla="*/ 7 w 471"/>
                <a:gd name="T3" fmla="*/ 155 h 275"/>
                <a:gd name="T4" fmla="*/ 136 w 471"/>
                <a:gd name="T5" fmla="*/ 30 h 275"/>
                <a:gd name="T6" fmla="*/ 136 w 471"/>
                <a:gd name="T7" fmla="*/ 50 h 275"/>
                <a:gd name="T8" fmla="*/ 221 w 471"/>
                <a:gd name="T9" fmla="*/ 12 h 275"/>
                <a:gd name="T10" fmla="*/ 221 w 471"/>
                <a:gd name="T11" fmla="*/ 25 h 275"/>
                <a:gd name="T12" fmla="*/ 321 w 471"/>
                <a:gd name="T13" fmla="*/ 12 h 275"/>
                <a:gd name="T14" fmla="*/ 318 w 471"/>
                <a:gd name="T15" fmla="*/ 27 h 275"/>
                <a:gd name="T16" fmla="*/ 412 w 471"/>
                <a:gd name="T17" fmla="*/ 62 h 275"/>
                <a:gd name="T18" fmla="*/ 404 w 471"/>
                <a:gd name="T19" fmla="*/ 73 h 275"/>
                <a:gd name="T20" fmla="*/ 462 w 471"/>
                <a:gd name="T21" fmla="*/ 123 h 275"/>
                <a:gd name="T22" fmla="*/ 454 w 471"/>
                <a:gd name="T23" fmla="*/ 146 h 275"/>
                <a:gd name="T24" fmla="*/ 471 w 471"/>
                <a:gd name="T25" fmla="*/ 180 h 275"/>
                <a:gd name="T26" fmla="*/ 461 w 471"/>
                <a:gd name="T27" fmla="*/ 198 h 275"/>
                <a:gd name="T28" fmla="*/ 465 w 471"/>
                <a:gd name="T29" fmla="*/ 227 h 275"/>
                <a:gd name="T30" fmla="*/ 421 w 471"/>
                <a:gd name="T31" fmla="*/ 238 h 275"/>
                <a:gd name="T32" fmla="*/ 404 w 471"/>
                <a:gd name="T33" fmla="*/ 275 h 275"/>
                <a:gd name="T34" fmla="*/ 11 w 471"/>
                <a:gd name="T35"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1" h="275">
                  <a:moveTo>
                    <a:pt x="11" y="275"/>
                  </a:moveTo>
                  <a:cubicBezTo>
                    <a:pt x="11" y="275"/>
                    <a:pt x="0" y="177"/>
                    <a:pt x="7" y="155"/>
                  </a:cubicBezTo>
                  <a:cubicBezTo>
                    <a:pt x="15" y="133"/>
                    <a:pt x="73" y="54"/>
                    <a:pt x="136" y="30"/>
                  </a:cubicBezTo>
                  <a:cubicBezTo>
                    <a:pt x="136" y="50"/>
                    <a:pt x="136" y="50"/>
                    <a:pt x="136" y="50"/>
                  </a:cubicBezTo>
                  <a:cubicBezTo>
                    <a:pt x="136" y="50"/>
                    <a:pt x="162" y="20"/>
                    <a:pt x="221" y="12"/>
                  </a:cubicBezTo>
                  <a:cubicBezTo>
                    <a:pt x="221" y="25"/>
                    <a:pt x="221" y="25"/>
                    <a:pt x="221" y="25"/>
                  </a:cubicBezTo>
                  <a:cubicBezTo>
                    <a:pt x="221" y="25"/>
                    <a:pt x="274" y="0"/>
                    <a:pt x="321" y="12"/>
                  </a:cubicBezTo>
                  <a:cubicBezTo>
                    <a:pt x="318" y="27"/>
                    <a:pt x="318" y="27"/>
                    <a:pt x="318" y="27"/>
                  </a:cubicBezTo>
                  <a:cubicBezTo>
                    <a:pt x="318" y="27"/>
                    <a:pt x="387" y="33"/>
                    <a:pt x="412" y="62"/>
                  </a:cubicBezTo>
                  <a:cubicBezTo>
                    <a:pt x="404" y="73"/>
                    <a:pt x="404" y="73"/>
                    <a:pt x="404" y="73"/>
                  </a:cubicBezTo>
                  <a:cubicBezTo>
                    <a:pt x="404" y="73"/>
                    <a:pt x="453" y="96"/>
                    <a:pt x="462" y="123"/>
                  </a:cubicBezTo>
                  <a:cubicBezTo>
                    <a:pt x="454" y="146"/>
                    <a:pt x="454" y="146"/>
                    <a:pt x="454" y="146"/>
                  </a:cubicBezTo>
                  <a:cubicBezTo>
                    <a:pt x="454" y="146"/>
                    <a:pt x="469" y="155"/>
                    <a:pt x="471" y="180"/>
                  </a:cubicBezTo>
                  <a:cubicBezTo>
                    <a:pt x="461" y="198"/>
                    <a:pt x="461" y="198"/>
                    <a:pt x="461" y="198"/>
                  </a:cubicBezTo>
                  <a:cubicBezTo>
                    <a:pt x="461" y="198"/>
                    <a:pt x="466" y="210"/>
                    <a:pt x="465" y="227"/>
                  </a:cubicBezTo>
                  <a:cubicBezTo>
                    <a:pt x="465" y="227"/>
                    <a:pt x="426" y="227"/>
                    <a:pt x="421" y="238"/>
                  </a:cubicBezTo>
                  <a:cubicBezTo>
                    <a:pt x="404" y="275"/>
                    <a:pt x="404" y="275"/>
                    <a:pt x="404" y="275"/>
                  </a:cubicBezTo>
                  <a:lnTo>
                    <a:pt x="11" y="275"/>
                  </a:lnTo>
                  <a:close/>
                </a:path>
              </a:pathLst>
            </a:custGeom>
            <a:solidFill>
              <a:srgbClr val="3F3E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82"/>
            <p:cNvSpPr/>
            <p:nvPr/>
          </p:nvSpPr>
          <p:spPr bwMode="auto">
            <a:xfrm>
              <a:off x="-6805771" y="2009504"/>
              <a:ext cx="165463" cy="252548"/>
            </a:xfrm>
            <a:custGeom>
              <a:avLst/>
              <a:gdLst>
                <a:gd name="T0" fmla="*/ 60 w 64"/>
                <a:gd name="T1" fmla="*/ 16 h 98"/>
                <a:gd name="T2" fmla="*/ 24 w 64"/>
                <a:gd name="T3" fmla="*/ 9 h 98"/>
                <a:gd name="T4" fmla="*/ 64 w 64"/>
                <a:gd name="T5" fmla="*/ 98 h 98"/>
                <a:gd name="T6" fmla="*/ 60 w 64"/>
                <a:gd name="T7" fmla="*/ 16 h 98"/>
              </a:gdLst>
              <a:ahLst/>
              <a:cxnLst>
                <a:cxn ang="0">
                  <a:pos x="T0" y="T1"/>
                </a:cxn>
                <a:cxn ang="0">
                  <a:pos x="T2" y="T3"/>
                </a:cxn>
                <a:cxn ang="0">
                  <a:pos x="T4" y="T5"/>
                </a:cxn>
                <a:cxn ang="0">
                  <a:pos x="T6" y="T7"/>
                </a:cxn>
              </a:cxnLst>
              <a:rect l="0" t="0" r="r" b="b"/>
              <a:pathLst>
                <a:path w="64" h="98">
                  <a:moveTo>
                    <a:pt x="60" y="16"/>
                  </a:moveTo>
                  <a:cubicBezTo>
                    <a:pt x="60" y="16"/>
                    <a:pt x="47" y="0"/>
                    <a:pt x="24" y="9"/>
                  </a:cubicBezTo>
                  <a:cubicBezTo>
                    <a:pt x="0" y="19"/>
                    <a:pt x="19" y="97"/>
                    <a:pt x="64" y="98"/>
                  </a:cubicBezTo>
                  <a:lnTo>
                    <a:pt x="60" y="16"/>
                  </a:lnTo>
                  <a:close/>
                </a:path>
              </a:pathLst>
            </a:custGeom>
            <a:solidFill>
              <a:srgbClr val="F4D3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83"/>
            <p:cNvSpPr/>
            <p:nvPr/>
          </p:nvSpPr>
          <p:spPr bwMode="auto">
            <a:xfrm>
              <a:off x="-5859803" y="2009504"/>
              <a:ext cx="162197" cy="252548"/>
            </a:xfrm>
            <a:custGeom>
              <a:avLst/>
              <a:gdLst>
                <a:gd name="T0" fmla="*/ 4 w 63"/>
                <a:gd name="T1" fmla="*/ 16 h 98"/>
                <a:gd name="T2" fmla="*/ 40 w 63"/>
                <a:gd name="T3" fmla="*/ 9 h 98"/>
                <a:gd name="T4" fmla="*/ 0 w 63"/>
                <a:gd name="T5" fmla="*/ 98 h 98"/>
                <a:gd name="T6" fmla="*/ 4 w 63"/>
                <a:gd name="T7" fmla="*/ 16 h 98"/>
              </a:gdLst>
              <a:ahLst/>
              <a:cxnLst>
                <a:cxn ang="0">
                  <a:pos x="T0" y="T1"/>
                </a:cxn>
                <a:cxn ang="0">
                  <a:pos x="T2" y="T3"/>
                </a:cxn>
                <a:cxn ang="0">
                  <a:pos x="T4" y="T5"/>
                </a:cxn>
                <a:cxn ang="0">
                  <a:pos x="T6" y="T7"/>
                </a:cxn>
              </a:cxnLst>
              <a:rect l="0" t="0" r="r" b="b"/>
              <a:pathLst>
                <a:path w="63" h="98">
                  <a:moveTo>
                    <a:pt x="4" y="16"/>
                  </a:moveTo>
                  <a:cubicBezTo>
                    <a:pt x="4" y="16"/>
                    <a:pt x="16" y="0"/>
                    <a:pt x="40" y="9"/>
                  </a:cubicBezTo>
                  <a:cubicBezTo>
                    <a:pt x="63" y="19"/>
                    <a:pt x="44" y="97"/>
                    <a:pt x="0" y="98"/>
                  </a:cubicBezTo>
                  <a:lnTo>
                    <a:pt x="4" y="16"/>
                  </a:lnTo>
                  <a:close/>
                </a:path>
              </a:pathLst>
            </a:custGeom>
            <a:solidFill>
              <a:srgbClr val="F4D3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84"/>
            <p:cNvSpPr/>
            <p:nvPr/>
          </p:nvSpPr>
          <p:spPr bwMode="auto">
            <a:xfrm>
              <a:off x="-6681674" y="1927861"/>
              <a:ext cx="859972" cy="550817"/>
            </a:xfrm>
            <a:custGeom>
              <a:avLst/>
              <a:gdLst>
                <a:gd name="T0" fmla="*/ 219 w 334"/>
                <a:gd name="T1" fmla="*/ 214 h 214"/>
                <a:gd name="T2" fmla="*/ 115 w 334"/>
                <a:gd name="T3" fmla="*/ 214 h 214"/>
                <a:gd name="T4" fmla="*/ 0 w 334"/>
                <a:gd name="T5" fmla="*/ 98 h 214"/>
                <a:gd name="T6" fmla="*/ 0 w 334"/>
                <a:gd name="T7" fmla="*/ 36 h 214"/>
                <a:gd name="T8" fmla="*/ 36 w 334"/>
                <a:gd name="T9" fmla="*/ 0 h 214"/>
                <a:gd name="T10" fmla="*/ 298 w 334"/>
                <a:gd name="T11" fmla="*/ 0 h 214"/>
                <a:gd name="T12" fmla="*/ 334 w 334"/>
                <a:gd name="T13" fmla="*/ 36 h 214"/>
                <a:gd name="T14" fmla="*/ 334 w 334"/>
                <a:gd name="T15" fmla="*/ 98 h 214"/>
                <a:gd name="T16" fmla="*/ 219 w 334"/>
                <a:gd name="T17"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214">
                  <a:moveTo>
                    <a:pt x="219" y="214"/>
                  </a:moveTo>
                  <a:cubicBezTo>
                    <a:pt x="115" y="214"/>
                    <a:pt x="115" y="214"/>
                    <a:pt x="115" y="214"/>
                  </a:cubicBezTo>
                  <a:cubicBezTo>
                    <a:pt x="51" y="214"/>
                    <a:pt x="0" y="162"/>
                    <a:pt x="0" y="98"/>
                  </a:cubicBezTo>
                  <a:cubicBezTo>
                    <a:pt x="0" y="36"/>
                    <a:pt x="0" y="36"/>
                    <a:pt x="0" y="36"/>
                  </a:cubicBezTo>
                  <a:cubicBezTo>
                    <a:pt x="0" y="16"/>
                    <a:pt x="16" y="0"/>
                    <a:pt x="36" y="0"/>
                  </a:cubicBezTo>
                  <a:cubicBezTo>
                    <a:pt x="298" y="0"/>
                    <a:pt x="298" y="0"/>
                    <a:pt x="298" y="0"/>
                  </a:cubicBezTo>
                  <a:cubicBezTo>
                    <a:pt x="318" y="0"/>
                    <a:pt x="334" y="16"/>
                    <a:pt x="334" y="36"/>
                  </a:cubicBezTo>
                  <a:cubicBezTo>
                    <a:pt x="334" y="98"/>
                    <a:pt x="334" y="98"/>
                    <a:pt x="334" y="98"/>
                  </a:cubicBezTo>
                  <a:cubicBezTo>
                    <a:pt x="334" y="162"/>
                    <a:pt x="282" y="214"/>
                    <a:pt x="219" y="214"/>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Oval 385"/>
            <p:cNvSpPr>
              <a:spLocks noChangeArrowheads="1"/>
            </p:cNvSpPr>
            <p:nvPr/>
          </p:nvSpPr>
          <p:spPr bwMode="auto">
            <a:xfrm>
              <a:off x="-6583703" y="2090058"/>
              <a:ext cx="109946" cy="109946"/>
            </a:xfrm>
            <a:prstGeom prst="ellipse">
              <a:avLst/>
            </a:pr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86"/>
            <p:cNvSpPr/>
            <p:nvPr/>
          </p:nvSpPr>
          <p:spPr bwMode="auto">
            <a:xfrm>
              <a:off x="-6563020" y="2094412"/>
              <a:ext cx="53340" cy="37011"/>
            </a:xfrm>
            <a:custGeom>
              <a:avLst/>
              <a:gdLst>
                <a:gd name="T0" fmla="*/ 20 w 21"/>
                <a:gd name="T1" fmla="*/ 5 h 14"/>
                <a:gd name="T2" fmla="*/ 12 w 21"/>
                <a:gd name="T3" fmla="*/ 13 h 14"/>
                <a:gd name="T4" fmla="*/ 1 w 21"/>
                <a:gd name="T5" fmla="*/ 9 h 14"/>
                <a:gd name="T6" fmla="*/ 9 w 21"/>
                <a:gd name="T7" fmla="*/ 1 h 14"/>
                <a:gd name="T8" fmla="*/ 20 w 21"/>
                <a:gd name="T9" fmla="*/ 5 h 14"/>
              </a:gdLst>
              <a:ahLst/>
              <a:cxnLst>
                <a:cxn ang="0">
                  <a:pos x="T0" y="T1"/>
                </a:cxn>
                <a:cxn ang="0">
                  <a:pos x="T2" y="T3"/>
                </a:cxn>
                <a:cxn ang="0">
                  <a:pos x="T4" y="T5"/>
                </a:cxn>
                <a:cxn ang="0">
                  <a:pos x="T6" y="T7"/>
                </a:cxn>
                <a:cxn ang="0">
                  <a:pos x="T8" y="T9"/>
                </a:cxn>
              </a:cxnLst>
              <a:rect l="0" t="0" r="r" b="b"/>
              <a:pathLst>
                <a:path w="21" h="14">
                  <a:moveTo>
                    <a:pt x="20" y="5"/>
                  </a:moveTo>
                  <a:cubicBezTo>
                    <a:pt x="21" y="8"/>
                    <a:pt x="17" y="11"/>
                    <a:pt x="12" y="13"/>
                  </a:cubicBezTo>
                  <a:cubicBezTo>
                    <a:pt x="6" y="14"/>
                    <a:pt x="1" y="12"/>
                    <a:pt x="1" y="9"/>
                  </a:cubicBezTo>
                  <a:cubicBezTo>
                    <a:pt x="0" y="6"/>
                    <a:pt x="4" y="2"/>
                    <a:pt x="9" y="1"/>
                  </a:cubicBezTo>
                  <a:cubicBezTo>
                    <a:pt x="15" y="0"/>
                    <a:pt x="19" y="2"/>
                    <a:pt x="20" y="5"/>
                  </a:cubicBezTo>
                  <a:close/>
                </a:path>
              </a:pathLst>
            </a:custGeom>
            <a:solidFill>
              <a:srgbClr val="E8DF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87"/>
            <p:cNvSpPr/>
            <p:nvPr/>
          </p:nvSpPr>
          <p:spPr bwMode="auto">
            <a:xfrm>
              <a:off x="-6615271" y="1940924"/>
              <a:ext cx="180703" cy="143691"/>
            </a:xfrm>
            <a:custGeom>
              <a:avLst/>
              <a:gdLst>
                <a:gd name="T0" fmla="*/ 1 w 70"/>
                <a:gd name="T1" fmla="*/ 17 h 56"/>
                <a:gd name="T2" fmla="*/ 63 w 70"/>
                <a:gd name="T3" fmla="*/ 56 h 56"/>
                <a:gd name="T4" fmla="*/ 70 w 70"/>
                <a:gd name="T5" fmla="*/ 38 h 56"/>
                <a:gd name="T6" fmla="*/ 5 w 70"/>
                <a:gd name="T7" fmla="*/ 0 h 56"/>
                <a:gd name="T8" fmla="*/ 1 w 70"/>
                <a:gd name="T9" fmla="*/ 17 h 56"/>
              </a:gdLst>
              <a:ahLst/>
              <a:cxnLst>
                <a:cxn ang="0">
                  <a:pos x="T0" y="T1"/>
                </a:cxn>
                <a:cxn ang="0">
                  <a:pos x="T2" y="T3"/>
                </a:cxn>
                <a:cxn ang="0">
                  <a:pos x="T4" y="T5"/>
                </a:cxn>
                <a:cxn ang="0">
                  <a:pos x="T6" y="T7"/>
                </a:cxn>
                <a:cxn ang="0">
                  <a:pos x="T8" y="T9"/>
                </a:cxn>
              </a:cxnLst>
              <a:rect l="0" t="0" r="r" b="b"/>
              <a:pathLst>
                <a:path w="70" h="56">
                  <a:moveTo>
                    <a:pt x="1" y="17"/>
                  </a:moveTo>
                  <a:cubicBezTo>
                    <a:pt x="1" y="17"/>
                    <a:pt x="42" y="30"/>
                    <a:pt x="63" y="56"/>
                  </a:cubicBezTo>
                  <a:cubicBezTo>
                    <a:pt x="63" y="56"/>
                    <a:pt x="70" y="50"/>
                    <a:pt x="70" y="38"/>
                  </a:cubicBezTo>
                  <a:cubicBezTo>
                    <a:pt x="70" y="38"/>
                    <a:pt x="53" y="13"/>
                    <a:pt x="5" y="0"/>
                  </a:cubicBezTo>
                  <a:cubicBezTo>
                    <a:pt x="5" y="0"/>
                    <a:pt x="0" y="6"/>
                    <a:pt x="1" y="17"/>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Oval 388"/>
            <p:cNvSpPr>
              <a:spLocks noChangeArrowheads="1"/>
            </p:cNvSpPr>
            <p:nvPr/>
          </p:nvSpPr>
          <p:spPr bwMode="auto">
            <a:xfrm>
              <a:off x="-6042683" y="2090058"/>
              <a:ext cx="109946" cy="109946"/>
            </a:xfrm>
            <a:prstGeom prst="ellipse">
              <a:avLst/>
            </a:pr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89"/>
            <p:cNvSpPr/>
            <p:nvPr/>
          </p:nvSpPr>
          <p:spPr bwMode="auto">
            <a:xfrm>
              <a:off x="-6006760" y="2094412"/>
              <a:ext cx="53340" cy="37011"/>
            </a:xfrm>
            <a:custGeom>
              <a:avLst/>
              <a:gdLst>
                <a:gd name="T0" fmla="*/ 1 w 21"/>
                <a:gd name="T1" fmla="*/ 5 h 14"/>
                <a:gd name="T2" fmla="*/ 9 w 21"/>
                <a:gd name="T3" fmla="*/ 13 h 14"/>
                <a:gd name="T4" fmla="*/ 20 w 21"/>
                <a:gd name="T5" fmla="*/ 9 h 14"/>
                <a:gd name="T6" fmla="*/ 11 w 21"/>
                <a:gd name="T7" fmla="*/ 1 h 14"/>
                <a:gd name="T8" fmla="*/ 1 w 21"/>
                <a:gd name="T9" fmla="*/ 5 h 14"/>
              </a:gdLst>
              <a:ahLst/>
              <a:cxnLst>
                <a:cxn ang="0">
                  <a:pos x="T0" y="T1"/>
                </a:cxn>
                <a:cxn ang="0">
                  <a:pos x="T2" y="T3"/>
                </a:cxn>
                <a:cxn ang="0">
                  <a:pos x="T4" y="T5"/>
                </a:cxn>
                <a:cxn ang="0">
                  <a:pos x="T6" y="T7"/>
                </a:cxn>
                <a:cxn ang="0">
                  <a:pos x="T8" y="T9"/>
                </a:cxn>
              </a:cxnLst>
              <a:rect l="0" t="0" r="r" b="b"/>
              <a:pathLst>
                <a:path w="21" h="14">
                  <a:moveTo>
                    <a:pt x="1" y="5"/>
                  </a:moveTo>
                  <a:cubicBezTo>
                    <a:pt x="0" y="8"/>
                    <a:pt x="4" y="11"/>
                    <a:pt x="9" y="13"/>
                  </a:cubicBezTo>
                  <a:cubicBezTo>
                    <a:pt x="15" y="14"/>
                    <a:pt x="19" y="12"/>
                    <a:pt x="20" y="9"/>
                  </a:cubicBezTo>
                  <a:cubicBezTo>
                    <a:pt x="21" y="6"/>
                    <a:pt x="17" y="2"/>
                    <a:pt x="11" y="1"/>
                  </a:cubicBezTo>
                  <a:cubicBezTo>
                    <a:pt x="6" y="0"/>
                    <a:pt x="1" y="2"/>
                    <a:pt x="1" y="5"/>
                  </a:cubicBezTo>
                  <a:close/>
                </a:path>
              </a:pathLst>
            </a:custGeom>
            <a:solidFill>
              <a:srgbClr val="E8DF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90"/>
            <p:cNvSpPr/>
            <p:nvPr/>
          </p:nvSpPr>
          <p:spPr bwMode="auto">
            <a:xfrm>
              <a:off x="-6081871" y="1940924"/>
              <a:ext cx="180703" cy="143691"/>
            </a:xfrm>
            <a:custGeom>
              <a:avLst/>
              <a:gdLst>
                <a:gd name="T0" fmla="*/ 68 w 70"/>
                <a:gd name="T1" fmla="*/ 17 h 56"/>
                <a:gd name="T2" fmla="*/ 7 w 70"/>
                <a:gd name="T3" fmla="*/ 56 h 56"/>
                <a:gd name="T4" fmla="*/ 0 w 70"/>
                <a:gd name="T5" fmla="*/ 38 h 56"/>
                <a:gd name="T6" fmla="*/ 65 w 70"/>
                <a:gd name="T7" fmla="*/ 0 h 56"/>
                <a:gd name="T8" fmla="*/ 68 w 70"/>
                <a:gd name="T9" fmla="*/ 17 h 56"/>
              </a:gdLst>
              <a:ahLst/>
              <a:cxnLst>
                <a:cxn ang="0">
                  <a:pos x="T0" y="T1"/>
                </a:cxn>
                <a:cxn ang="0">
                  <a:pos x="T2" y="T3"/>
                </a:cxn>
                <a:cxn ang="0">
                  <a:pos x="T4" y="T5"/>
                </a:cxn>
                <a:cxn ang="0">
                  <a:pos x="T6" y="T7"/>
                </a:cxn>
                <a:cxn ang="0">
                  <a:pos x="T8" y="T9"/>
                </a:cxn>
              </a:cxnLst>
              <a:rect l="0" t="0" r="r" b="b"/>
              <a:pathLst>
                <a:path w="70" h="56">
                  <a:moveTo>
                    <a:pt x="68" y="17"/>
                  </a:moveTo>
                  <a:cubicBezTo>
                    <a:pt x="68" y="17"/>
                    <a:pt x="28" y="30"/>
                    <a:pt x="7" y="56"/>
                  </a:cubicBezTo>
                  <a:cubicBezTo>
                    <a:pt x="7" y="56"/>
                    <a:pt x="0" y="50"/>
                    <a:pt x="0" y="38"/>
                  </a:cubicBezTo>
                  <a:cubicBezTo>
                    <a:pt x="0" y="38"/>
                    <a:pt x="17" y="13"/>
                    <a:pt x="65" y="0"/>
                  </a:cubicBezTo>
                  <a:cubicBezTo>
                    <a:pt x="65" y="0"/>
                    <a:pt x="70" y="6"/>
                    <a:pt x="68" y="17"/>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91"/>
            <p:cNvSpPr/>
            <p:nvPr/>
          </p:nvSpPr>
          <p:spPr bwMode="auto">
            <a:xfrm>
              <a:off x="-6326800" y="2184764"/>
              <a:ext cx="129540" cy="77289"/>
            </a:xfrm>
            <a:custGeom>
              <a:avLst/>
              <a:gdLst>
                <a:gd name="T0" fmla="*/ 0 w 50"/>
                <a:gd name="T1" fmla="*/ 30 h 30"/>
                <a:gd name="T2" fmla="*/ 25 w 50"/>
                <a:gd name="T3" fmla="*/ 6 h 30"/>
                <a:gd name="T4" fmla="*/ 50 w 50"/>
                <a:gd name="T5" fmla="*/ 30 h 30"/>
                <a:gd name="T6" fmla="*/ 25 w 50"/>
                <a:gd name="T7" fmla="*/ 0 h 30"/>
                <a:gd name="T8" fmla="*/ 0 w 50"/>
                <a:gd name="T9" fmla="*/ 30 h 30"/>
              </a:gdLst>
              <a:ahLst/>
              <a:cxnLst>
                <a:cxn ang="0">
                  <a:pos x="T0" y="T1"/>
                </a:cxn>
                <a:cxn ang="0">
                  <a:pos x="T2" y="T3"/>
                </a:cxn>
                <a:cxn ang="0">
                  <a:pos x="T4" y="T5"/>
                </a:cxn>
                <a:cxn ang="0">
                  <a:pos x="T6" y="T7"/>
                </a:cxn>
                <a:cxn ang="0">
                  <a:pos x="T8" y="T9"/>
                </a:cxn>
              </a:cxnLst>
              <a:rect l="0" t="0" r="r" b="b"/>
              <a:pathLst>
                <a:path w="50" h="30">
                  <a:moveTo>
                    <a:pt x="0" y="30"/>
                  </a:moveTo>
                  <a:cubicBezTo>
                    <a:pt x="0" y="30"/>
                    <a:pt x="15" y="6"/>
                    <a:pt x="25" y="6"/>
                  </a:cubicBezTo>
                  <a:cubicBezTo>
                    <a:pt x="36" y="5"/>
                    <a:pt x="50" y="30"/>
                    <a:pt x="50" y="30"/>
                  </a:cubicBezTo>
                  <a:cubicBezTo>
                    <a:pt x="50" y="30"/>
                    <a:pt x="41" y="0"/>
                    <a:pt x="25" y="0"/>
                  </a:cubicBezTo>
                  <a:cubicBezTo>
                    <a:pt x="9" y="0"/>
                    <a:pt x="0" y="30"/>
                    <a:pt x="0" y="30"/>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392"/>
            <p:cNvSpPr/>
            <p:nvPr/>
          </p:nvSpPr>
          <p:spPr bwMode="auto">
            <a:xfrm>
              <a:off x="-6434568" y="2305595"/>
              <a:ext cx="371203" cy="129540"/>
            </a:xfrm>
            <a:custGeom>
              <a:avLst/>
              <a:gdLst>
                <a:gd name="T0" fmla="*/ 128 w 144"/>
                <a:gd name="T1" fmla="*/ 50 h 50"/>
                <a:gd name="T2" fmla="*/ 15 w 144"/>
                <a:gd name="T3" fmla="*/ 50 h 50"/>
                <a:gd name="T4" fmla="*/ 0 w 144"/>
                <a:gd name="T5" fmla="*/ 35 h 50"/>
                <a:gd name="T6" fmla="*/ 0 w 144"/>
                <a:gd name="T7" fmla="*/ 10 h 50"/>
                <a:gd name="T8" fmla="*/ 144 w 144"/>
                <a:gd name="T9" fmla="*/ 0 h 50"/>
                <a:gd name="T10" fmla="*/ 144 w 144"/>
                <a:gd name="T11" fmla="*/ 35 h 50"/>
                <a:gd name="T12" fmla="*/ 128 w 144"/>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144" h="50">
                  <a:moveTo>
                    <a:pt x="128" y="50"/>
                  </a:moveTo>
                  <a:cubicBezTo>
                    <a:pt x="15" y="50"/>
                    <a:pt x="15" y="50"/>
                    <a:pt x="15" y="50"/>
                  </a:cubicBezTo>
                  <a:cubicBezTo>
                    <a:pt x="7" y="50"/>
                    <a:pt x="0" y="43"/>
                    <a:pt x="0" y="35"/>
                  </a:cubicBezTo>
                  <a:cubicBezTo>
                    <a:pt x="0" y="10"/>
                    <a:pt x="0" y="10"/>
                    <a:pt x="0" y="10"/>
                  </a:cubicBezTo>
                  <a:cubicBezTo>
                    <a:pt x="46" y="15"/>
                    <a:pt x="106" y="12"/>
                    <a:pt x="144" y="0"/>
                  </a:cubicBezTo>
                  <a:cubicBezTo>
                    <a:pt x="144" y="35"/>
                    <a:pt x="144" y="35"/>
                    <a:pt x="144" y="35"/>
                  </a:cubicBezTo>
                  <a:cubicBezTo>
                    <a:pt x="144" y="43"/>
                    <a:pt x="137" y="50"/>
                    <a:pt x="128" y="50"/>
                  </a:cubicBezTo>
                  <a:close/>
                </a:path>
              </a:pathLst>
            </a:custGeom>
            <a:solidFill>
              <a:srgbClr val="4920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393"/>
            <p:cNvSpPr/>
            <p:nvPr/>
          </p:nvSpPr>
          <p:spPr bwMode="auto">
            <a:xfrm>
              <a:off x="-6370343" y="2354581"/>
              <a:ext cx="247106" cy="80554"/>
            </a:xfrm>
            <a:custGeom>
              <a:avLst/>
              <a:gdLst>
                <a:gd name="T0" fmla="*/ 0 w 96"/>
                <a:gd name="T1" fmla="*/ 31 h 31"/>
                <a:gd name="T2" fmla="*/ 96 w 96"/>
                <a:gd name="T3" fmla="*/ 31 h 31"/>
                <a:gd name="T4" fmla="*/ 48 w 96"/>
                <a:gd name="T5" fmla="*/ 0 h 31"/>
                <a:gd name="T6" fmla="*/ 0 w 96"/>
                <a:gd name="T7" fmla="*/ 31 h 31"/>
              </a:gdLst>
              <a:ahLst/>
              <a:cxnLst>
                <a:cxn ang="0">
                  <a:pos x="T0" y="T1"/>
                </a:cxn>
                <a:cxn ang="0">
                  <a:pos x="T2" y="T3"/>
                </a:cxn>
                <a:cxn ang="0">
                  <a:pos x="T4" y="T5"/>
                </a:cxn>
                <a:cxn ang="0">
                  <a:pos x="T6" y="T7"/>
                </a:cxn>
              </a:cxnLst>
              <a:rect l="0" t="0" r="r" b="b"/>
              <a:pathLst>
                <a:path w="96" h="31">
                  <a:moveTo>
                    <a:pt x="0" y="31"/>
                  </a:moveTo>
                  <a:cubicBezTo>
                    <a:pt x="96" y="31"/>
                    <a:pt x="96" y="31"/>
                    <a:pt x="96" y="31"/>
                  </a:cubicBezTo>
                  <a:cubicBezTo>
                    <a:pt x="92" y="13"/>
                    <a:pt x="72" y="0"/>
                    <a:pt x="48" y="0"/>
                  </a:cubicBezTo>
                  <a:cubicBezTo>
                    <a:pt x="24" y="0"/>
                    <a:pt x="4" y="13"/>
                    <a:pt x="0" y="31"/>
                  </a:cubicBezTo>
                  <a:close/>
                </a:path>
              </a:pathLst>
            </a:custGeom>
            <a:solidFill>
              <a:srgbClr val="C650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12" name="组合 111"/>
          <p:cNvGrpSpPr>
            <a:grpSpLocks noChangeAspect="1"/>
          </p:cNvGrpSpPr>
          <p:nvPr/>
        </p:nvGrpSpPr>
        <p:grpSpPr>
          <a:xfrm>
            <a:off x="2589656" y="3258802"/>
            <a:ext cx="1077846" cy="1992731"/>
            <a:chOff x="7073901" y="4891088"/>
            <a:chExt cx="2120900" cy="3921125"/>
          </a:xfrm>
        </p:grpSpPr>
        <p:sp>
          <p:nvSpPr>
            <p:cNvPr id="113" name="Freeform 38"/>
            <p:cNvSpPr/>
            <p:nvPr/>
          </p:nvSpPr>
          <p:spPr bwMode="auto">
            <a:xfrm>
              <a:off x="8289926" y="8067675"/>
              <a:ext cx="255588" cy="744538"/>
            </a:xfrm>
            <a:custGeom>
              <a:avLst/>
              <a:gdLst>
                <a:gd name="T0" fmla="*/ 0 w 68"/>
                <a:gd name="T1" fmla="*/ 28 h 198"/>
                <a:gd name="T2" fmla="*/ 23 w 68"/>
                <a:gd name="T3" fmla="*/ 0 h 198"/>
                <a:gd name="T4" fmla="*/ 59 w 68"/>
                <a:gd name="T5" fmla="*/ 0 h 198"/>
                <a:gd name="T6" fmla="*/ 68 w 68"/>
                <a:gd name="T7" fmla="*/ 28 h 198"/>
                <a:gd name="T8" fmla="*/ 34 w 68"/>
                <a:gd name="T9" fmla="*/ 198 h 198"/>
                <a:gd name="T10" fmla="*/ 0 w 68"/>
                <a:gd name="T11" fmla="*/ 28 h 198"/>
              </a:gdLst>
              <a:ahLst/>
              <a:cxnLst>
                <a:cxn ang="0">
                  <a:pos x="T0" y="T1"/>
                </a:cxn>
                <a:cxn ang="0">
                  <a:pos x="T2" y="T3"/>
                </a:cxn>
                <a:cxn ang="0">
                  <a:pos x="T4" y="T5"/>
                </a:cxn>
                <a:cxn ang="0">
                  <a:pos x="T6" y="T7"/>
                </a:cxn>
                <a:cxn ang="0">
                  <a:pos x="T8" y="T9"/>
                </a:cxn>
                <a:cxn ang="0">
                  <a:pos x="T10" y="T11"/>
                </a:cxn>
              </a:cxnLst>
              <a:rect l="0" t="0" r="r" b="b"/>
              <a:pathLst>
                <a:path w="68" h="198">
                  <a:moveTo>
                    <a:pt x="0" y="28"/>
                  </a:moveTo>
                  <a:cubicBezTo>
                    <a:pt x="23" y="0"/>
                    <a:pt x="23" y="0"/>
                    <a:pt x="23" y="0"/>
                  </a:cubicBezTo>
                  <a:cubicBezTo>
                    <a:pt x="59" y="0"/>
                    <a:pt x="59" y="0"/>
                    <a:pt x="59" y="0"/>
                  </a:cubicBezTo>
                  <a:cubicBezTo>
                    <a:pt x="68" y="28"/>
                    <a:pt x="68" y="28"/>
                    <a:pt x="68" y="28"/>
                  </a:cubicBezTo>
                  <a:cubicBezTo>
                    <a:pt x="68" y="28"/>
                    <a:pt x="65" y="198"/>
                    <a:pt x="34" y="198"/>
                  </a:cubicBezTo>
                  <a:cubicBezTo>
                    <a:pt x="2" y="198"/>
                    <a:pt x="0" y="28"/>
                    <a:pt x="0" y="28"/>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9"/>
            <p:cNvSpPr/>
            <p:nvPr/>
          </p:nvSpPr>
          <p:spPr bwMode="auto">
            <a:xfrm>
              <a:off x="8347076" y="8691563"/>
              <a:ext cx="142875" cy="120650"/>
            </a:xfrm>
            <a:custGeom>
              <a:avLst/>
              <a:gdLst>
                <a:gd name="T0" fmla="*/ 19 w 38"/>
                <a:gd name="T1" fmla="*/ 0 h 32"/>
                <a:gd name="T2" fmla="*/ 0 w 38"/>
                <a:gd name="T3" fmla="*/ 4 h 32"/>
                <a:gd name="T4" fmla="*/ 19 w 38"/>
                <a:gd name="T5" fmla="*/ 32 h 32"/>
                <a:gd name="T6" fmla="*/ 19 w 38"/>
                <a:gd name="T7" fmla="*/ 32 h 32"/>
                <a:gd name="T8" fmla="*/ 38 w 38"/>
                <a:gd name="T9" fmla="*/ 4 h 32"/>
                <a:gd name="T10" fmla="*/ 19 w 38"/>
                <a:gd name="T11" fmla="*/ 0 h 32"/>
              </a:gdLst>
              <a:ahLst/>
              <a:cxnLst>
                <a:cxn ang="0">
                  <a:pos x="T0" y="T1"/>
                </a:cxn>
                <a:cxn ang="0">
                  <a:pos x="T2" y="T3"/>
                </a:cxn>
                <a:cxn ang="0">
                  <a:pos x="T4" y="T5"/>
                </a:cxn>
                <a:cxn ang="0">
                  <a:pos x="T6" y="T7"/>
                </a:cxn>
                <a:cxn ang="0">
                  <a:pos x="T8" y="T9"/>
                </a:cxn>
                <a:cxn ang="0">
                  <a:pos x="T10" y="T11"/>
                </a:cxn>
              </a:cxnLst>
              <a:rect l="0" t="0" r="r" b="b"/>
              <a:pathLst>
                <a:path w="38" h="32">
                  <a:moveTo>
                    <a:pt x="19" y="0"/>
                  </a:moveTo>
                  <a:cubicBezTo>
                    <a:pt x="9" y="0"/>
                    <a:pt x="3" y="2"/>
                    <a:pt x="0" y="4"/>
                  </a:cubicBezTo>
                  <a:cubicBezTo>
                    <a:pt x="5" y="20"/>
                    <a:pt x="11" y="32"/>
                    <a:pt x="19" y="32"/>
                  </a:cubicBezTo>
                  <a:cubicBezTo>
                    <a:pt x="19" y="32"/>
                    <a:pt x="19" y="32"/>
                    <a:pt x="19" y="32"/>
                  </a:cubicBezTo>
                  <a:cubicBezTo>
                    <a:pt x="27" y="32"/>
                    <a:pt x="33" y="21"/>
                    <a:pt x="38" y="4"/>
                  </a:cubicBezTo>
                  <a:cubicBezTo>
                    <a:pt x="35" y="2"/>
                    <a:pt x="29" y="0"/>
                    <a:pt x="19" y="0"/>
                  </a:cubicBez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40"/>
            <p:cNvSpPr/>
            <p:nvPr/>
          </p:nvSpPr>
          <p:spPr bwMode="auto">
            <a:xfrm>
              <a:off x="7937501" y="8174038"/>
              <a:ext cx="255588" cy="638175"/>
            </a:xfrm>
            <a:custGeom>
              <a:avLst/>
              <a:gdLst>
                <a:gd name="T0" fmla="*/ 0 w 68"/>
                <a:gd name="T1" fmla="*/ 0 h 170"/>
                <a:gd name="T2" fmla="*/ 68 w 68"/>
                <a:gd name="T3" fmla="*/ 0 h 170"/>
                <a:gd name="T4" fmla="*/ 34 w 68"/>
                <a:gd name="T5" fmla="*/ 170 h 170"/>
                <a:gd name="T6" fmla="*/ 0 w 68"/>
                <a:gd name="T7" fmla="*/ 0 h 170"/>
              </a:gdLst>
              <a:ahLst/>
              <a:cxnLst>
                <a:cxn ang="0">
                  <a:pos x="T0" y="T1"/>
                </a:cxn>
                <a:cxn ang="0">
                  <a:pos x="T2" y="T3"/>
                </a:cxn>
                <a:cxn ang="0">
                  <a:pos x="T4" y="T5"/>
                </a:cxn>
                <a:cxn ang="0">
                  <a:pos x="T6" y="T7"/>
                </a:cxn>
              </a:cxnLst>
              <a:rect l="0" t="0" r="r" b="b"/>
              <a:pathLst>
                <a:path w="68" h="170">
                  <a:moveTo>
                    <a:pt x="0" y="0"/>
                  </a:moveTo>
                  <a:cubicBezTo>
                    <a:pt x="68" y="0"/>
                    <a:pt x="68" y="0"/>
                    <a:pt x="68" y="0"/>
                  </a:cubicBezTo>
                  <a:cubicBezTo>
                    <a:pt x="68" y="0"/>
                    <a:pt x="66" y="170"/>
                    <a:pt x="34" y="170"/>
                  </a:cubicBezTo>
                  <a:cubicBezTo>
                    <a:pt x="3" y="170"/>
                    <a:pt x="0" y="0"/>
                    <a:pt x="0" y="0"/>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41"/>
            <p:cNvSpPr/>
            <p:nvPr/>
          </p:nvSpPr>
          <p:spPr bwMode="auto">
            <a:xfrm>
              <a:off x="7993063" y="8691563"/>
              <a:ext cx="142875" cy="120650"/>
            </a:xfrm>
            <a:custGeom>
              <a:avLst/>
              <a:gdLst>
                <a:gd name="T0" fmla="*/ 19 w 38"/>
                <a:gd name="T1" fmla="*/ 0 h 32"/>
                <a:gd name="T2" fmla="*/ 0 w 38"/>
                <a:gd name="T3" fmla="*/ 4 h 32"/>
                <a:gd name="T4" fmla="*/ 19 w 38"/>
                <a:gd name="T5" fmla="*/ 32 h 32"/>
                <a:gd name="T6" fmla="*/ 19 w 38"/>
                <a:gd name="T7" fmla="*/ 32 h 32"/>
                <a:gd name="T8" fmla="*/ 38 w 38"/>
                <a:gd name="T9" fmla="*/ 4 h 32"/>
                <a:gd name="T10" fmla="*/ 19 w 38"/>
                <a:gd name="T11" fmla="*/ 0 h 32"/>
              </a:gdLst>
              <a:ahLst/>
              <a:cxnLst>
                <a:cxn ang="0">
                  <a:pos x="T0" y="T1"/>
                </a:cxn>
                <a:cxn ang="0">
                  <a:pos x="T2" y="T3"/>
                </a:cxn>
                <a:cxn ang="0">
                  <a:pos x="T4" y="T5"/>
                </a:cxn>
                <a:cxn ang="0">
                  <a:pos x="T6" y="T7"/>
                </a:cxn>
                <a:cxn ang="0">
                  <a:pos x="T8" y="T9"/>
                </a:cxn>
                <a:cxn ang="0">
                  <a:pos x="T10" y="T11"/>
                </a:cxn>
              </a:cxnLst>
              <a:rect l="0" t="0" r="r" b="b"/>
              <a:pathLst>
                <a:path w="38" h="32">
                  <a:moveTo>
                    <a:pt x="19" y="0"/>
                  </a:moveTo>
                  <a:cubicBezTo>
                    <a:pt x="9" y="0"/>
                    <a:pt x="4" y="2"/>
                    <a:pt x="0" y="4"/>
                  </a:cubicBezTo>
                  <a:cubicBezTo>
                    <a:pt x="5" y="20"/>
                    <a:pt x="11" y="32"/>
                    <a:pt x="19" y="32"/>
                  </a:cubicBezTo>
                  <a:cubicBezTo>
                    <a:pt x="19" y="32"/>
                    <a:pt x="19" y="32"/>
                    <a:pt x="19" y="32"/>
                  </a:cubicBezTo>
                  <a:cubicBezTo>
                    <a:pt x="27" y="32"/>
                    <a:pt x="34" y="21"/>
                    <a:pt x="38" y="4"/>
                  </a:cubicBezTo>
                  <a:cubicBezTo>
                    <a:pt x="35" y="2"/>
                    <a:pt x="29" y="0"/>
                    <a:pt x="19" y="0"/>
                  </a:cubicBez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42"/>
            <p:cNvSpPr/>
            <p:nvPr/>
          </p:nvSpPr>
          <p:spPr bwMode="auto">
            <a:xfrm>
              <a:off x="7854951" y="7497763"/>
              <a:ext cx="769938" cy="704850"/>
            </a:xfrm>
            <a:custGeom>
              <a:avLst/>
              <a:gdLst>
                <a:gd name="T0" fmla="*/ 244 w 485"/>
                <a:gd name="T1" fmla="*/ 0 h 444"/>
                <a:gd name="T2" fmla="*/ 0 w 485"/>
                <a:gd name="T3" fmla="*/ 0 h 444"/>
                <a:gd name="T4" fmla="*/ 33 w 485"/>
                <a:gd name="T5" fmla="*/ 444 h 444"/>
                <a:gd name="T6" fmla="*/ 244 w 485"/>
                <a:gd name="T7" fmla="*/ 444 h 444"/>
                <a:gd name="T8" fmla="*/ 364 w 485"/>
                <a:gd name="T9" fmla="*/ 444 h 444"/>
                <a:gd name="T10" fmla="*/ 378 w 485"/>
                <a:gd name="T11" fmla="*/ 366 h 444"/>
                <a:gd name="T12" fmla="*/ 393 w 485"/>
                <a:gd name="T13" fmla="*/ 444 h 444"/>
                <a:gd name="T14" fmla="*/ 452 w 485"/>
                <a:gd name="T15" fmla="*/ 444 h 444"/>
                <a:gd name="T16" fmla="*/ 485 w 485"/>
                <a:gd name="T17" fmla="*/ 0 h 444"/>
                <a:gd name="T18" fmla="*/ 244 w 485"/>
                <a:gd name="T1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5" h="444">
                  <a:moveTo>
                    <a:pt x="244" y="0"/>
                  </a:moveTo>
                  <a:lnTo>
                    <a:pt x="0" y="0"/>
                  </a:lnTo>
                  <a:lnTo>
                    <a:pt x="33" y="444"/>
                  </a:lnTo>
                  <a:lnTo>
                    <a:pt x="244" y="444"/>
                  </a:lnTo>
                  <a:lnTo>
                    <a:pt x="364" y="444"/>
                  </a:lnTo>
                  <a:lnTo>
                    <a:pt x="378" y="366"/>
                  </a:lnTo>
                  <a:lnTo>
                    <a:pt x="393" y="444"/>
                  </a:lnTo>
                  <a:lnTo>
                    <a:pt x="452" y="444"/>
                  </a:lnTo>
                  <a:lnTo>
                    <a:pt x="485" y="0"/>
                  </a:lnTo>
                  <a:lnTo>
                    <a:pt x="244" y="0"/>
                  </a:ln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43"/>
            <p:cNvSpPr/>
            <p:nvPr/>
          </p:nvSpPr>
          <p:spPr bwMode="auto">
            <a:xfrm>
              <a:off x="7673976" y="6821488"/>
              <a:ext cx="222250" cy="904875"/>
            </a:xfrm>
            <a:custGeom>
              <a:avLst/>
              <a:gdLst>
                <a:gd name="T0" fmla="*/ 7 w 59"/>
                <a:gd name="T1" fmla="*/ 150 h 241"/>
                <a:gd name="T2" fmla="*/ 10 w 59"/>
                <a:gd name="T3" fmla="*/ 204 h 241"/>
                <a:gd name="T4" fmla="*/ 45 w 59"/>
                <a:gd name="T5" fmla="*/ 236 h 241"/>
                <a:gd name="T6" fmla="*/ 36 w 59"/>
                <a:gd name="T7" fmla="*/ 206 h 241"/>
                <a:gd name="T8" fmla="*/ 44 w 59"/>
                <a:gd name="T9" fmla="*/ 204 h 241"/>
                <a:gd name="T10" fmla="*/ 43 w 59"/>
                <a:gd name="T11" fmla="*/ 149 h 241"/>
                <a:gd name="T12" fmla="*/ 59 w 59"/>
                <a:gd name="T13" fmla="*/ 5 h 241"/>
                <a:gd name="T14" fmla="*/ 31 w 59"/>
                <a:gd name="T15" fmla="*/ 0 h 241"/>
                <a:gd name="T16" fmla="*/ 14 w 59"/>
                <a:gd name="T17" fmla="*/ 136 h 241"/>
                <a:gd name="T18" fmla="*/ 7 w 59"/>
                <a:gd name="T19" fmla="*/ 15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241">
                  <a:moveTo>
                    <a:pt x="7" y="150"/>
                  </a:moveTo>
                  <a:cubicBezTo>
                    <a:pt x="7" y="153"/>
                    <a:pt x="0" y="180"/>
                    <a:pt x="10" y="204"/>
                  </a:cubicBezTo>
                  <a:cubicBezTo>
                    <a:pt x="21" y="227"/>
                    <a:pt x="32" y="241"/>
                    <a:pt x="45" y="236"/>
                  </a:cubicBezTo>
                  <a:cubicBezTo>
                    <a:pt x="57" y="232"/>
                    <a:pt x="37" y="207"/>
                    <a:pt x="36" y="206"/>
                  </a:cubicBezTo>
                  <a:cubicBezTo>
                    <a:pt x="36" y="206"/>
                    <a:pt x="42" y="208"/>
                    <a:pt x="44" y="204"/>
                  </a:cubicBezTo>
                  <a:cubicBezTo>
                    <a:pt x="46" y="200"/>
                    <a:pt x="48" y="168"/>
                    <a:pt x="43" y="149"/>
                  </a:cubicBezTo>
                  <a:cubicBezTo>
                    <a:pt x="59" y="5"/>
                    <a:pt x="59" y="5"/>
                    <a:pt x="59" y="5"/>
                  </a:cubicBezTo>
                  <a:cubicBezTo>
                    <a:pt x="31" y="0"/>
                    <a:pt x="31" y="0"/>
                    <a:pt x="31" y="0"/>
                  </a:cubicBezTo>
                  <a:cubicBezTo>
                    <a:pt x="20" y="38"/>
                    <a:pt x="17" y="86"/>
                    <a:pt x="14" y="136"/>
                  </a:cubicBezTo>
                  <a:cubicBezTo>
                    <a:pt x="14" y="136"/>
                    <a:pt x="8" y="143"/>
                    <a:pt x="7" y="150"/>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44"/>
            <p:cNvSpPr/>
            <p:nvPr/>
          </p:nvSpPr>
          <p:spPr bwMode="auto">
            <a:xfrm>
              <a:off x="7764463" y="7542213"/>
              <a:ext cx="63500" cy="76200"/>
            </a:xfrm>
            <a:custGeom>
              <a:avLst/>
              <a:gdLst>
                <a:gd name="T0" fmla="*/ 17 w 17"/>
                <a:gd name="T1" fmla="*/ 20 h 20"/>
                <a:gd name="T2" fmla="*/ 12 w 17"/>
                <a:gd name="T3" fmla="*/ 14 h 20"/>
                <a:gd name="T4" fmla="*/ 3 w 17"/>
                <a:gd name="T5" fmla="*/ 0 h 20"/>
                <a:gd name="T6" fmla="*/ 17 w 17"/>
                <a:gd name="T7" fmla="*/ 20 h 20"/>
              </a:gdLst>
              <a:ahLst/>
              <a:cxnLst>
                <a:cxn ang="0">
                  <a:pos x="T0" y="T1"/>
                </a:cxn>
                <a:cxn ang="0">
                  <a:pos x="T2" y="T3"/>
                </a:cxn>
                <a:cxn ang="0">
                  <a:pos x="T4" y="T5"/>
                </a:cxn>
                <a:cxn ang="0">
                  <a:pos x="T6" y="T7"/>
                </a:cxn>
              </a:cxnLst>
              <a:rect l="0" t="0" r="r" b="b"/>
              <a:pathLst>
                <a:path w="17" h="20">
                  <a:moveTo>
                    <a:pt x="17" y="20"/>
                  </a:moveTo>
                  <a:cubicBezTo>
                    <a:pt x="14" y="17"/>
                    <a:pt x="12" y="14"/>
                    <a:pt x="12" y="14"/>
                  </a:cubicBezTo>
                  <a:cubicBezTo>
                    <a:pt x="12" y="14"/>
                    <a:pt x="6" y="12"/>
                    <a:pt x="3" y="0"/>
                  </a:cubicBezTo>
                  <a:cubicBezTo>
                    <a:pt x="3" y="0"/>
                    <a:pt x="0" y="17"/>
                    <a:pt x="17" y="20"/>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45"/>
            <p:cNvSpPr/>
            <p:nvPr/>
          </p:nvSpPr>
          <p:spPr bwMode="auto">
            <a:xfrm>
              <a:off x="8583613" y="6821488"/>
              <a:ext cx="225425" cy="904875"/>
            </a:xfrm>
            <a:custGeom>
              <a:avLst/>
              <a:gdLst>
                <a:gd name="T0" fmla="*/ 53 w 60"/>
                <a:gd name="T1" fmla="*/ 150 h 241"/>
                <a:gd name="T2" fmla="*/ 49 w 60"/>
                <a:gd name="T3" fmla="*/ 204 h 241"/>
                <a:gd name="T4" fmla="*/ 15 w 60"/>
                <a:gd name="T5" fmla="*/ 236 h 241"/>
                <a:gd name="T6" fmla="*/ 23 w 60"/>
                <a:gd name="T7" fmla="*/ 206 h 241"/>
                <a:gd name="T8" fmla="*/ 16 w 60"/>
                <a:gd name="T9" fmla="*/ 204 h 241"/>
                <a:gd name="T10" fmla="*/ 16 w 60"/>
                <a:gd name="T11" fmla="*/ 149 h 241"/>
                <a:gd name="T12" fmla="*/ 0 w 60"/>
                <a:gd name="T13" fmla="*/ 5 h 241"/>
                <a:gd name="T14" fmla="*/ 29 w 60"/>
                <a:gd name="T15" fmla="*/ 0 h 241"/>
                <a:gd name="T16" fmla="*/ 45 w 60"/>
                <a:gd name="T17" fmla="*/ 136 h 241"/>
                <a:gd name="T18" fmla="*/ 53 w 60"/>
                <a:gd name="T19" fmla="*/ 15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241">
                  <a:moveTo>
                    <a:pt x="53" y="150"/>
                  </a:moveTo>
                  <a:cubicBezTo>
                    <a:pt x="53" y="153"/>
                    <a:pt x="60" y="180"/>
                    <a:pt x="49" y="204"/>
                  </a:cubicBezTo>
                  <a:cubicBezTo>
                    <a:pt x="39" y="227"/>
                    <a:pt x="28" y="241"/>
                    <a:pt x="15" y="236"/>
                  </a:cubicBezTo>
                  <a:cubicBezTo>
                    <a:pt x="2" y="232"/>
                    <a:pt x="22" y="207"/>
                    <a:pt x="23" y="206"/>
                  </a:cubicBezTo>
                  <a:cubicBezTo>
                    <a:pt x="23" y="206"/>
                    <a:pt x="18" y="208"/>
                    <a:pt x="16" y="204"/>
                  </a:cubicBezTo>
                  <a:cubicBezTo>
                    <a:pt x="14" y="200"/>
                    <a:pt x="12" y="168"/>
                    <a:pt x="16" y="149"/>
                  </a:cubicBezTo>
                  <a:cubicBezTo>
                    <a:pt x="0" y="5"/>
                    <a:pt x="0" y="5"/>
                    <a:pt x="0" y="5"/>
                  </a:cubicBezTo>
                  <a:cubicBezTo>
                    <a:pt x="29" y="0"/>
                    <a:pt x="29" y="0"/>
                    <a:pt x="29" y="0"/>
                  </a:cubicBezTo>
                  <a:cubicBezTo>
                    <a:pt x="39" y="38"/>
                    <a:pt x="42" y="86"/>
                    <a:pt x="45" y="136"/>
                  </a:cubicBezTo>
                  <a:cubicBezTo>
                    <a:pt x="45" y="136"/>
                    <a:pt x="52" y="143"/>
                    <a:pt x="53" y="150"/>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46"/>
            <p:cNvSpPr/>
            <p:nvPr/>
          </p:nvSpPr>
          <p:spPr bwMode="auto">
            <a:xfrm>
              <a:off x="8655051" y="7542213"/>
              <a:ext cx="63500" cy="76200"/>
            </a:xfrm>
            <a:custGeom>
              <a:avLst/>
              <a:gdLst>
                <a:gd name="T0" fmla="*/ 0 w 17"/>
                <a:gd name="T1" fmla="*/ 20 h 20"/>
                <a:gd name="T2" fmla="*/ 4 w 17"/>
                <a:gd name="T3" fmla="*/ 14 h 20"/>
                <a:gd name="T4" fmla="*/ 13 w 17"/>
                <a:gd name="T5" fmla="*/ 0 h 20"/>
                <a:gd name="T6" fmla="*/ 0 w 17"/>
                <a:gd name="T7" fmla="*/ 20 h 20"/>
              </a:gdLst>
              <a:ahLst/>
              <a:cxnLst>
                <a:cxn ang="0">
                  <a:pos x="T0" y="T1"/>
                </a:cxn>
                <a:cxn ang="0">
                  <a:pos x="T2" y="T3"/>
                </a:cxn>
                <a:cxn ang="0">
                  <a:pos x="T4" y="T5"/>
                </a:cxn>
                <a:cxn ang="0">
                  <a:pos x="T6" y="T7"/>
                </a:cxn>
              </a:cxnLst>
              <a:rect l="0" t="0" r="r" b="b"/>
              <a:pathLst>
                <a:path w="17" h="20">
                  <a:moveTo>
                    <a:pt x="0" y="20"/>
                  </a:moveTo>
                  <a:cubicBezTo>
                    <a:pt x="2" y="17"/>
                    <a:pt x="4" y="14"/>
                    <a:pt x="4" y="14"/>
                  </a:cubicBezTo>
                  <a:cubicBezTo>
                    <a:pt x="4" y="14"/>
                    <a:pt x="11" y="12"/>
                    <a:pt x="13" y="0"/>
                  </a:cubicBezTo>
                  <a:cubicBezTo>
                    <a:pt x="13" y="0"/>
                    <a:pt x="17" y="17"/>
                    <a:pt x="0" y="20"/>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47"/>
            <p:cNvSpPr/>
            <p:nvPr/>
          </p:nvSpPr>
          <p:spPr bwMode="auto">
            <a:xfrm>
              <a:off x="7764463" y="6438900"/>
              <a:ext cx="954088" cy="454025"/>
            </a:xfrm>
            <a:custGeom>
              <a:avLst/>
              <a:gdLst>
                <a:gd name="T0" fmla="*/ 196 w 254"/>
                <a:gd name="T1" fmla="*/ 2 h 121"/>
                <a:gd name="T2" fmla="*/ 185 w 254"/>
                <a:gd name="T3" fmla="*/ 0 h 121"/>
                <a:gd name="T4" fmla="*/ 127 w 254"/>
                <a:gd name="T5" fmla="*/ 0 h 121"/>
                <a:gd name="T6" fmla="*/ 127 w 254"/>
                <a:gd name="T7" fmla="*/ 0 h 121"/>
                <a:gd name="T8" fmla="*/ 68 w 254"/>
                <a:gd name="T9" fmla="*/ 0 h 121"/>
                <a:gd name="T10" fmla="*/ 57 w 254"/>
                <a:gd name="T11" fmla="*/ 2 h 121"/>
                <a:gd name="T12" fmla="*/ 0 w 254"/>
                <a:gd name="T13" fmla="*/ 104 h 121"/>
                <a:gd name="T14" fmla="*/ 63 w 254"/>
                <a:gd name="T15" fmla="*/ 121 h 121"/>
                <a:gd name="T16" fmla="*/ 127 w 254"/>
                <a:gd name="T17" fmla="*/ 121 h 121"/>
                <a:gd name="T18" fmla="*/ 127 w 254"/>
                <a:gd name="T19" fmla="*/ 121 h 121"/>
                <a:gd name="T20" fmla="*/ 190 w 254"/>
                <a:gd name="T21" fmla="*/ 121 h 121"/>
                <a:gd name="T22" fmla="*/ 254 w 254"/>
                <a:gd name="T23" fmla="*/ 104 h 121"/>
                <a:gd name="T24" fmla="*/ 196 w 254"/>
                <a:gd name="T25"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4" h="121">
                  <a:moveTo>
                    <a:pt x="196" y="2"/>
                  </a:moveTo>
                  <a:cubicBezTo>
                    <a:pt x="185" y="0"/>
                    <a:pt x="185" y="0"/>
                    <a:pt x="185" y="0"/>
                  </a:cubicBezTo>
                  <a:cubicBezTo>
                    <a:pt x="127" y="0"/>
                    <a:pt x="127" y="0"/>
                    <a:pt x="127" y="0"/>
                  </a:cubicBezTo>
                  <a:cubicBezTo>
                    <a:pt x="127" y="0"/>
                    <a:pt x="127" y="0"/>
                    <a:pt x="127" y="0"/>
                  </a:cubicBezTo>
                  <a:cubicBezTo>
                    <a:pt x="68" y="0"/>
                    <a:pt x="68" y="0"/>
                    <a:pt x="68" y="0"/>
                  </a:cubicBezTo>
                  <a:cubicBezTo>
                    <a:pt x="57" y="2"/>
                    <a:pt x="57" y="2"/>
                    <a:pt x="57" y="2"/>
                  </a:cubicBezTo>
                  <a:cubicBezTo>
                    <a:pt x="57" y="2"/>
                    <a:pt x="3" y="70"/>
                    <a:pt x="0" y="104"/>
                  </a:cubicBezTo>
                  <a:cubicBezTo>
                    <a:pt x="0" y="104"/>
                    <a:pt x="23" y="120"/>
                    <a:pt x="63" y="121"/>
                  </a:cubicBezTo>
                  <a:cubicBezTo>
                    <a:pt x="127" y="121"/>
                    <a:pt x="127" y="121"/>
                    <a:pt x="127" y="121"/>
                  </a:cubicBezTo>
                  <a:cubicBezTo>
                    <a:pt x="127" y="121"/>
                    <a:pt x="127" y="121"/>
                    <a:pt x="127" y="121"/>
                  </a:cubicBezTo>
                  <a:cubicBezTo>
                    <a:pt x="190" y="121"/>
                    <a:pt x="190" y="121"/>
                    <a:pt x="190" y="121"/>
                  </a:cubicBezTo>
                  <a:cubicBezTo>
                    <a:pt x="231" y="120"/>
                    <a:pt x="254" y="104"/>
                    <a:pt x="254" y="104"/>
                  </a:cubicBezTo>
                  <a:cubicBezTo>
                    <a:pt x="250" y="70"/>
                    <a:pt x="196" y="2"/>
                    <a:pt x="196" y="2"/>
                  </a:cubicBezTo>
                  <a:close/>
                </a:path>
              </a:pathLst>
            </a:custGeom>
            <a:solidFill>
              <a:srgbClr val="F9F5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48"/>
            <p:cNvSpPr/>
            <p:nvPr/>
          </p:nvSpPr>
          <p:spPr bwMode="auto">
            <a:xfrm>
              <a:off x="8181976" y="6499225"/>
              <a:ext cx="115888" cy="74613"/>
            </a:xfrm>
            <a:custGeom>
              <a:avLst/>
              <a:gdLst>
                <a:gd name="T0" fmla="*/ 26 w 31"/>
                <a:gd name="T1" fmla="*/ 20 h 20"/>
                <a:gd name="T2" fmla="*/ 5 w 31"/>
                <a:gd name="T3" fmla="*/ 20 h 20"/>
                <a:gd name="T4" fmla="*/ 0 w 31"/>
                <a:gd name="T5" fmla="*/ 15 h 20"/>
                <a:gd name="T6" fmla="*/ 0 w 31"/>
                <a:gd name="T7" fmla="*/ 5 h 20"/>
                <a:gd name="T8" fmla="*/ 5 w 31"/>
                <a:gd name="T9" fmla="*/ 0 h 20"/>
                <a:gd name="T10" fmla="*/ 26 w 31"/>
                <a:gd name="T11" fmla="*/ 0 h 20"/>
                <a:gd name="T12" fmla="*/ 31 w 31"/>
                <a:gd name="T13" fmla="*/ 5 h 20"/>
                <a:gd name="T14" fmla="*/ 31 w 31"/>
                <a:gd name="T15" fmla="*/ 15 h 20"/>
                <a:gd name="T16" fmla="*/ 26 w 31"/>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0">
                  <a:moveTo>
                    <a:pt x="26" y="20"/>
                  </a:moveTo>
                  <a:cubicBezTo>
                    <a:pt x="5" y="20"/>
                    <a:pt x="5" y="20"/>
                    <a:pt x="5" y="20"/>
                  </a:cubicBezTo>
                  <a:cubicBezTo>
                    <a:pt x="2" y="20"/>
                    <a:pt x="0" y="18"/>
                    <a:pt x="0" y="15"/>
                  </a:cubicBezTo>
                  <a:cubicBezTo>
                    <a:pt x="0" y="5"/>
                    <a:pt x="0" y="5"/>
                    <a:pt x="0" y="5"/>
                  </a:cubicBezTo>
                  <a:cubicBezTo>
                    <a:pt x="0" y="2"/>
                    <a:pt x="2" y="0"/>
                    <a:pt x="5" y="0"/>
                  </a:cubicBezTo>
                  <a:cubicBezTo>
                    <a:pt x="26" y="0"/>
                    <a:pt x="26" y="0"/>
                    <a:pt x="26" y="0"/>
                  </a:cubicBezTo>
                  <a:cubicBezTo>
                    <a:pt x="29" y="0"/>
                    <a:pt x="31" y="2"/>
                    <a:pt x="31" y="5"/>
                  </a:cubicBezTo>
                  <a:cubicBezTo>
                    <a:pt x="31" y="15"/>
                    <a:pt x="31" y="15"/>
                    <a:pt x="31" y="15"/>
                  </a:cubicBezTo>
                  <a:cubicBezTo>
                    <a:pt x="31" y="18"/>
                    <a:pt x="29" y="20"/>
                    <a:pt x="26" y="20"/>
                  </a:cubicBezTo>
                  <a:close/>
                </a:path>
              </a:pathLst>
            </a:custGeom>
            <a:solidFill>
              <a:srgbClr val="BA81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49"/>
            <p:cNvSpPr/>
            <p:nvPr/>
          </p:nvSpPr>
          <p:spPr bwMode="auto">
            <a:xfrm>
              <a:off x="8154988" y="6535738"/>
              <a:ext cx="169863" cy="687388"/>
            </a:xfrm>
            <a:custGeom>
              <a:avLst/>
              <a:gdLst>
                <a:gd name="T0" fmla="*/ 38 w 107"/>
                <a:gd name="T1" fmla="*/ 0 h 433"/>
                <a:gd name="T2" fmla="*/ 71 w 107"/>
                <a:gd name="T3" fmla="*/ 0 h 433"/>
                <a:gd name="T4" fmla="*/ 107 w 107"/>
                <a:gd name="T5" fmla="*/ 388 h 433"/>
                <a:gd name="T6" fmla="*/ 55 w 107"/>
                <a:gd name="T7" fmla="*/ 433 h 433"/>
                <a:gd name="T8" fmla="*/ 0 w 107"/>
                <a:gd name="T9" fmla="*/ 386 h 433"/>
                <a:gd name="T10" fmla="*/ 38 w 107"/>
                <a:gd name="T11" fmla="*/ 0 h 433"/>
              </a:gdLst>
              <a:ahLst/>
              <a:cxnLst>
                <a:cxn ang="0">
                  <a:pos x="T0" y="T1"/>
                </a:cxn>
                <a:cxn ang="0">
                  <a:pos x="T2" y="T3"/>
                </a:cxn>
                <a:cxn ang="0">
                  <a:pos x="T4" y="T5"/>
                </a:cxn>
                <a:cxn ang="0">
                  <a:pos x="T6" y="T7"/>
                </a:cxn>
                <a:cxn ang="0">
                  <a:pos x="T8" y="T9"/>
                </a:cxn>
                <a:cxn ang="0">
                  <a:pos x="T10" y="T11"/>
                </a:cxn>
              </a:cxnLst>
              <a:rect l="0" t="0" r="r" b="b"/>
              <a:pathLst>
                <a:path w="107" h="433">
                  <a:moveTo>
                    <a:pt x="38" y="0"/>
                  </a:moveTo>
                  <a:lnTo>
                    <a:pt x="71" y="0"/>
                  </a:lnTo>
                  <a:lnTo>
                    <a:pt x="107" y="388"/>
                  </a:lnTo>
                  <a:lnTo>
                    <a:pt x="55" y="433"/>
                  </a:lnTo>
                  <a:lnTo>
                    <a:pt x="0" y="386"/>
                  </a:lnTo>
                  <a:lnTo>
                    <a:pt x="38" y="0"/>
                  </a:lnTo>
                  <a:close/>
                </a:path>
              </a:pathLst>
            </a:custGeom>
            <a:solidFill>
              <a:srgbClr val="BA81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50"/>
            <p:cNvSpPr/>
            <p:nvPr/>
          </p:nvSpPr>
          <p:spPr bwMode="auto">
            <a:xfrm>
              <a:off x="8020051" y="6442075"/>
              <a:ext cx="442913" cy="161925"/>
            </a:xfrm>
            <a:custGeom>
              <a:avLst/>
              <a:gdLst>
                <a:gd name="T0" fmla="*/ 80 w 279"/>
                <a:gd name="T1" fmla="*/ 102 h 102"/>
                <a:gd name="T2" fmla="*/ 140 w 279"/>
                <a:gd name="T3" fmla="*/ 29 h 102"/>
                <a:gd name="T4" fmla="*/ 196 w 279"/>
                <a:gd name="T5" fmla="*/ 102 h 102"/>
                <a:gd name="T6" fmla="*/ 279 w 279"/>
                <a:gd name="T7" fmla="*/ 0 h 102"/>
                <a:gd name="T8" fmla="*/ 0 w 279"/>
                <a:gd name="T9" fmla="*/ 0 h 102"/>
                <a:gd name="T10" fmla="*/ 80 w 279"/>
                <a:gd name="T11" fmla="*/ 102 h 102"/>
              </a:gdLst>
              <a:ahLst/>
              <a:cxnLst>
                <a:cxn ang="0">
                  <a:pos x="T0" y="T1"/>
                </a:cxn>
                <a:cxn ang="0">
                  <a:pos x="T2" y="T3"/>
                </a:cxn>
                <a:cxn ang="0">
                  <a:pos x="T4" y="T5"/>
                </a:cxn>
                <a:cxn ang="0">
                  <a:pos x="T6" y="T7"/>
                </a:cxn>
                <a:cxn ang="0">
                  <a:pos x="T8" y="T9"/>
                </a:cxn>
                <a:cxn ang="0">
                  <a:pos x="T10" y="T11"/>
                </a:cxn>
              </a:cxnLst>
              <a:rect l="0" t="0" r="r" b="b"/>
              <a:pathLst>
                <a:path w="279" h="102">
                  <a:moveTo>
                    <a:pt x="80" y="102"/>
                  </a:moveTo>
                  <a:lnTo>
                    <a:pt x="140" y="29"/>
                  </a:lnTo>
                  <a:lnTo>
                    <a:pt x="196" y="102"/>
                  </a:lnTo>
                  <a:lnTo>
                    <a:pt x="279" y="0"/>
                  </a:lnTo>
                  <a:lnTo>
                    <a:pt x="0" y="0"/>
                  </a:lnTo>
                  <a:lnTo>
                    <a:pt x="80" y="102"/>
                  </a:lnTo>
                  <a:close/>
                </a:path>
              </a:pathLst>
            </a:custGeom>
            <a:solidFill>
              <a:srgbClr val="E2DC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51"/>
            <p:cNvSpPr/>
            <p:nvPr/>
          </p:nvSpPr>
          <p:spPr bwMode="auto">
            <a:xfrm>
              <a:off x="7839076" y="6423025"/>
              <a:ext cx="804863" cy="1123950"/>
            </a:xfrm>
            <a:custGeom>
              <a:avLst/>
              <a:gdLst>
                <a:gd name="T0" fmla="*/ 107 w 214"/>
                <a:gd name="T1" fmla="*/ 299 h 299"/>
                <a:gd name="T2" fmla="*/ 214 w 214"/>
                <a:gd name="T3" fmla="*/ 289 h 299"/>
                <a:gd name="T4" fmla="*/ 174 w 214"/>
                <a:gd name="T5" fmla="*/ 0 h 299"/>
                <a:gd name="T6" fmla="*/ 163 w 214"/>
                <a:gd name="T7" fmla="*/ 0 h 299"/>
                <a:gd name="T8" fmla="*/ 107 w 214"/>
                <a:gd name="T9" fmla="*/ 122 h 299"/>
                <a:gd name="T10" fmla="*/ 50 w 214"/>
                <a:gd name="T11" fmla="*/ 0 h 299"/>
                <a:gd name="T12" fmla="*/ 39 w 214"/>
                <a:gd name="T13" fmla="*/ 0 h 299"/>
                <a:gd name="T14" fmla="*/ 0 w 214"/>
                <a:gd name="T15" fmla="*/ 289 h 299"/>
                <a:gd name="T16" fmla="*/ 107 w 214"/>
                <a:gd name="T17" fmla="*/ 299 h 299"/>
                <a:gd name="T18" fmla="*/ 107 w 214"/>
                <a:gd name="T19" fmla="*/ 299 h 299"/>
                <a:gd name="T20" fmla="*/ 107 w 214"/>
                <a:gd name="T21" fmla="*/ 299 h 299"/>
                <a:gd name="T22" fmla="*/ 107 w 214"/>
                <a:gd name="T23"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4" h="299">
                  <a:moveTo>
                    <a:pt x="107" y="299"/>
                  </a:moveTo>
                  <a:cubicBezTo>
                    <a:pt x="166" y="299"/>
                    <a:pt x="214" y="289"/>
                    <a:pt x="214" y="289"/>
                  </a:cubicBezTo>
                  <a:cubicBezTo>
                    <a:pt x="208" y="98"/>
                    <a:pt x="174" y="0"/>
                    <a:pt x="174" y="0"/>
                  </a:cubicBezTo>
                  <a:cubicBezTo>
                    <a:pt x="163" y="0"/>
                    <a:pt x="163" y="0"/>
                    <a:pt x="163" y="0"/>
                  </a:cubicBezTo>
                  <a:cubicBezTo>
                    <a:pt x="107" y="122"/>
                    <a:pt x="107" y="122"/>
                    <a:pt x="107" y="122"/>
                  </a:cubicBezTo>
                  <a:cubicBezTo>
                    <a:pt x="50" y="0"/>
                    <a:pt x="50" y="0"/>
                    <a:pt x="50" y="0"/>
                  </a:cubicBezTo>
                  <a:cubicBezTo>
                    <a:pt x="39" y="0"/>
                    <a:pt x="39" y="0"/>
                    <a:pt x="39" y="0"/>
                  </a:cubicBezTo>
                  <a:cubicBezTo>
                    <a:pt x="39" y="0"/>
                    <a:pt x="5" y="98"/>
                    <a:pt x="0" y="289"/>
                  </a:cubicBezTo>
                  <a:cubicBezTo>
                    <a:pt x="0" y="289"/>
                    <a:pt x="48" y="299"/>
                    <a:pt x="107" y="299"/>
                  </a:cubicBezTo>
                  <a:cubicBezTo>
                    <a:pt x="107" y="299"/>
                    <a:pt x="107" y="299"/>
                    <a:pt x="107" y="299"/>
                  </a:cubicBezTo>
                  <a:cubicBezTo>
                    <a:pt x="107" y="299"/>
                    <a:pt x="107" y="299"/>
                    <a:pt x="107" y="299"/>
                  </a:cubicBezTo>
                  <a:cubicBezTo>
                    <a:pt x="107" y="299"/>
                    <a:pt x="107" y="299"/>
                    <a:pt x="107" y="299"/>
                  </a:cubicBezTo>
                  <a:close/>
                </a:path>
              </a:pathLst>
            </a:custGeom>
            <a:solidFill>
              <a:srgbClr val="7F57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52"/>
            <p:cNvSpPr/>
            <p:nvPr/>
          </p:nvSpPr>
          <p:spPr bwMode="auto">
            <a:xfrm>
              <a:off x="7073901" y="6111875"/>
              <a:ext cx="739775" cy="908050"/>
            </a:xfrm>
            <a:custGeom>
              <a:avLst/>
              <a:gdLst>
                <a:gd name="T0" fmla="*/ 107 w 197"/>
                <a:gd name="T1" fmla="*/ 27 h 242"/>
                <a:gd name="T2" fmla="*/ 53 w 197"/>
                <a:gd name="T3" fmla="*/ 6 h 242"/>
                <a:gd name="T4" fmla="*/ 18 w 197"/>
                <a:gd name="T5" fmla="*/ 105 h 242"/>
                <a:gd name="T6" fmla="*/ 15 w 197"/>
                <a:gd name="T7" fmla="*/ 199 h 242"/>
                <a:gd name="T8" fmla="*/ 50 w 197"/>
                <a:gd name="T9" fmla="*/ 208 h 242"/>
                <a:gd name="T10" fmla="*/ 20 w 197"/>
                <a:gd name="T11" fmla="*/ 233 h 242"/>
                <a:gd name="T12" fmla="*/ 97 w 197"/>
                <a:gd name="T13" fmla="*/ 225 h 242"/>
                <a:gd name="T14" fmla="*/ 125 w 197"/>
                <a:gd name="T15" fmla="*/ 49 h 242"/>
                <a:gd name="T16" fmla="*/ 107 w 197"/>
                <a:gd name="T17" fmla="*/ 27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242">
                  <a:moveTo>
                    <a:pt x="107" y="27"/>
                  </a:moveTo>
                  <a:cubicBezTo>
                    <a:pt x="107" y="27"/>
                    <a:pt x="97" y="0"/>
                    <a:pt x="53" y="6"/>
                  </a:cubicBezTo>
                  <a:cubicBezTo>
                    <a:pt x="9" y="12"/>
                    <a:pt x="0" y="73"/>
                    <a:pt x="18" y="105"/>
                  </a:cubicBezTo>
                  <a:cubicBezTo>
                    <a:pt x="36" y="138"/>
                    <a:pt x="69" y="190"/>
                    <a:pt x="15" y="199"/>
                  </a:cubicBezTo>
                  <a:cubicBezTo>
                    <a:pt x="15" y="199"/>
                    <a:pt x="18" y="217"/>
                    <a:pt x="50" y="208"/>
                  </a:cubicBezTo>
                  <a:cubicBezTo>
                    <a:pt x="50" y="208"/>
                    <a:pt x="48" y="227"/>
                    <a:pt x="20" y="233"/>
                  </a:cubicBezTo>
                  <a:cubicBezTo>
                    <a:pt x="20" y="233"/>
                    <a:pt x="61" y="242"/>
                    <a:pt x="97" y="225"/>
                  </a:cubicBezTo>
                  <a:cubicBezTo>
                    <a:pt x="150" y="200"/>
                    <a:pt x="197" y="137"/>
                    <a:pt x="125" y="49"/>
                  </a:cubicBezTo>
                  <a:lnTo>
                    <a:pt x="107" y="27"/>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53"/>
            <p:cNvSpPr/>
            <p:nvPr/>
          </p:nvSpPr>
          <p:spPr bwMode="auto">
            <a:xfrm>
              <a:off x="7392988" y="6062663"/>
              <a:ext cx="274638" cy="301625"/>
            </a:xfrm>
            <a:custGeom>
              <a:avLst/>
              <a:gdLst>
                <a:gd name="T0" fmla="*/ 25 w 73"/>
                <a:gd name="T1" fmla="*/ 0 h 80"/>
                <a:gd name="T2" fmla="*/ 2 w 73"/>
                <a:gd name="T3" fmla="*/ 23 h 80"/>
                <a:gd name="T4" fmla="*/ 51 w 73"/>
                <a:gd name="T5" fmla="*/ 72 h 80"/>
                <a:gd name="T6" fmla="*/ 64 w 73"/>
                <a:gd name="T7" fmla="*/ 39 h 80"/>
                <a:gd name="T8" fmla="*/ 25 w 73"/>
                <a:gd name="T9" fmla="*/ 0 h 80"/>
              </a:gdLst>
              <a:ahLst/>
              <a:cxnLst>
                <a:cxn ang="0">
                  <a:pos x="T0" y="T1"/>
                </a:cxn>
                <a:cxn ang="0">
                  <a:pos x="T2" y="T3"/>
                </a:cxn>
                <a:cxn ang="0">
                  <a:pos x="T4" y="T5"/>
                </a:cxn>
                <a:cxn ang="0">
                  <a:pos x="T6" y="T7"/>
                </a:cxn>
                <a:cxn ang="0">
                  <a:pos x="T8" y="T9"/>
                </a:cxn>
              </a:cxnLst>
              <a:rect l="0" t="0" r="r" b="b"/>
              <a:pathLst>
                <a:path w="73" h="80">
                  <a:moveTo>
                    <a:pt x="25" y="0"/>
                  </a:moveTo>
                  <a:cubicBezTo>
                    <a:pt x="25" y="0"/>
                    <a:pt x="0" y="4"/>
                    <a:pt x="2" y="23"/>
                  </a:cubicBezTo>
                  <a:cubicBezTo>
                    <a:pt x="3" y="43"/>
                    <a:pt x="24" y="80"/>
                    <a:pt x="51" y="72"/>
                  </a:cubicBezTo>
                  <a:cubicBezTo>
                    <a:pt x="73" y="65"/>
                    <a:pt x="64" y="39"/>
                    <a:pt x="64" y="39"/>
                  </a:cubicBezTo>
                  <a:lnTo>
                    <a:pt x="25" y="0"/>
                  </a:lnTo>
                  <a:close/>
                </a:path>
              </a:pathLst>
            </a:custGeom>
            <a:solidFill>
              <a:srgbClr val="F9F5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54"/>
            <p:cNvSpPr/>
            <p:nvPr/>
          </p:nvSpPr>
          <p:spPr bwMode="auto">
            <a:xfrm>
              <a:off x="7288213" y="4891088"/>
              <a:ext cx="1906588" cy="1550988"/>
            </a:xfrm>
            <a:custGeom>
              <a:avLst/>
              <a:gdLst>
                <a:gd name="T0" fmla="*/ 254 w 508"/>
                <a:gd name="T1" fmla="*/ 5 h 413"/>
                <a:gd name="T2" fmla="*/ 38 w 508"/>
                <a:gd name="T3" fmla="*/ 310 h 413"/>
                <a:gd name="T4" fmla="*/ 157 w 508"/>
                <a:gd name="T5" fmla="*/ 383 h 413"/>
                <a:gd name="T6" fmla="*/ 254 w 508"/>
                <a:gd name="T7" fmla="*/ 384 h 413"/>
                <a:gd name="T8" fmla="*/ 351 w 508"/>
                <a:gd name="T9" fmla="*/ 383 h 413"/>
                <a:gd name="T10" fmla="*/ 470 w 508"/>
                <a:gd name="T11" fmla="*/ 310 h 413"/>
                <a:gd name="T12" fmla="*/ 254 w 508"/>
                <a:gd name="T13" fmla="*/ 5 h 413"/>
              </a:gdLst>
              <a:ahLst/>
              <a:cxnLst>
                <a:cxn ang="0">
                  <a:pos x="T0" y="T1"/>
                </a:cxn>
                <a:cxn ang="0">
                  <a:pos x="T2" y="T3"/>
                </a:cxn>
                <a:cxn ang="0">
                  <a:pos x="T4" y="T5"/>
                </a:cxn>
                <a:cxn ang="0">
                  <a:pos x="T6" y="T7"/>
                </a:cxn>
                <a:cxn ang="0">
                  <a:pos x="T8" y="T9"/>
                </a:cxn>
                <a:cxn ang="0">
                  <a:pos x="T10" y="T11"/>
                </a:cxn>
                <a:cxn ang="0">
                  <a:pos x="T12" y="T13"/>
                </a:cxn>
              </a:cxnLst>
              <a:rect l="0" t="0" r="r" b="b"/>
              <a:pathLst>
                <a:path w="508" h="413">
                  <a:moveTo>
                    <a:pt x="254" y="5"/>
                  </a:moveTo>
                  <a:cubicBezTo>
                    <a:pt x="1" y="0"/>
                    <a:pt x="0" y="196"/>
                    <a:pt x="38" y="310"/>
                  </a:cubicBezTo>
                  <a:cubicBezTo>
                    <a:pt x="73" y="413"/>
                    <a:pt x="157" y="383"/>
                    <a:pt x="157" y="383"/>
                  </a:cubicBezTo>
                  <a:cubicBezTo>
                    <a:pt x="254" y="384"/>
                    <a:pt x="254" y="384"/>
                    <a:pt x="254" y="384"/>
                  </a:cubicBezTo>
                  <a:cubicBezTo>
                    <a:pt x="351" y="383"/>
                    <a:pt x="351" y="383"/>
                    <a:pt x="351" y="383"/>
                  </a:cubicBezTo>
                  <a:cubicBezTo>
                    <a:pt x="351" y="383"/>
                    <a:pt x="435" y="413"/>
                    <a:pt x="470" y="310"/>
                  </a:cubicBezTo>
                  <a:cubicBezTo>
                    <a:pt x="508" y="196"/>
                    <a:pt x="506" y="0"/>
                    <a:pt x="254" y="5"/>
                  </a:cubicBez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55"/>
            <p:cNvSpPr/>
            <p:nvPr/>
          </p:nvSpPr>
          <p:spPr bwMode="auto">
            <a:xfrm>
              <a:off x="7678738" y="5424488"/>
              <a:ext cx="1122363" cy="1074738"/>
            </a:xfrm>
            <a:custGeom>
              <a:avLst/>
              <a:gdLst>
                <a:gd name="T0" fmla="*/ 224 w 299"/>
                <a:gd name="T1" fmla="*/ 267 h 286"/>
                <a:gd name="T2" fmla="*/ 166 w 299"/>
                <a:gd name="T3" fmla="*/ 283 h 286"/>
                <a:gd name="T4" fmla="*/ 133 w 299"/>
                <a:gd name="T5" fmla="*/ 283 h 286"/>
                <a:gd name="T6" fmla="*/ 76 w 299"/>
                <a:gd name="T7" fmla="*/ 267 h 286"/>
                <a:gd name="T8" fmla="*/ 0 w 299"/>
                <a:gd name="T9" fmla="*/ 152 h 286"/>
                <a:gd name="T10" fmla="*/ 0 w 299"/>
                <a:gd name="T11" fmla="*/ 0 h 286"/>
                <a:gd name="T12" fmla="*/ 299 w 299"/>
                <a:gd name="T13" fmla="*/ 0 h 286"/>
                <a:gd name="T14" fmla="*/ 299 w 299"/>
                <a:gd name="T15" fmla="*/ 152 h 286"/>
                <a:gd name="T16" fmla="*/ 224 w 299"/>
                <a:gd name="T17" fmla="*/ 267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86">
                  <a:moveTo>
                    <a:pt x="224" y="267"/>
                  </a:moveTo>
                  <a:cubicBezTo>
                    <a:pt x="166" y="283"/>
                    <a:pt x="166" y="283"/>
                    <a:pt x="166" y="283"/>
                  </a:cubicBezTo>
                  <a:cubicBezTo>
                    <a:pt x="155" y="286"/>
                    <a:pt x="144" y="286"/>
                    <a:pt x="133" y="283"/>
                  </a:cubicBezTo>
                  <a:cubicBezTo>
                    <a:pt x="76" y="267"/>
                    <a:pt x="76" y="267"/>
                    <a:pt x="76" y="267"/>
                  </a:cubicBezTo>
                  <a:cubicBezTo>
                    <a:pt x="31" y="254"/>
                    <a:pt x="0" y="207"/>
                    <a:pt x="0" y="152"/>
                  </a:cubicBezTo>
                  <a:cubicBezTo>
                    <a:pt x="0" y="0"/>
                    <a:pt x="0" y="0"/>
                    <a:pt x="0" y="0"/>
                  </a:cubicBezTo>
                  <a:cubicBezTo>
                    <a:pt x="299" y="0"/>
                    <a:pt x="299" y="0"/>
                    <a:pt x="299" y="0"/>
                  </a:cubicBezTo>
                  <a:cubicBezTo>
                    <a:pt x="299" y="152"/>
                    <a:pt x="299" y="152"/>
                    <a:pt x="299" y="152"/>
                  </a:cubicBezTo>
                  <a:cubicBezTo>
                    <a:pt x="299" y="207"/>
                    <a:pt x="268" y="254"/>
                    <a:pt x="224" y="267"/>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56"/>
            <p:cNvSpPr/>
            <p:nvPr/>
          </p:nvSpPr>
          <p:spPr bwMode="auto">
            <a:xfrm>
              <a:off x="8124826" y="6251575"/>
              <a:ext cx="236538" cy="130175"/>
            </a:xfrm>
            <a:custGeom>
              <a:avLst/>
              <a:gdLst>
                <a:gd name="T0" fmla="*/ 0 w 63"/>
                <a:gd name="T1" fmla="*/ 12 h 35"/>
                <a:gd name="T2" fmla="*/ 17 w 63"/>
                <a:gd name="T3" fmla="*/ 1 h 35"/>
                <a:gd name="T4" fmla="*/ 31 w 63"/>
                <a:gd name="T5" fmla="*/ 10 h 35"/>
                <a:gd name="T6" fmla="*/ 49 w 63"/>
                <a:gd name="T7" fmla="*/ 1 h 35"/>
                <a:gd name="T8" fmla="*/ 63 w 63"/>
                <a:gd name="T9" fmla="*/ 13 h 35"/>
                <a:gd name="T10" fmla="*/ 31 w 63"/>
                <a:gd name="T11" fmla="*/ 35 h 35"/>
                <a:gd name="T12" fmla="*/ 0 w 63"/>
                <a:gd name="T13" fmla="*/ 12 h 35"/>
              </a:gdLst>
              <a:ahLst/>
              <a:cxnLst>
                <a:cxn ang="0">
                  <a:pos x="T0" y="T1"/>
                </a:cxn>
                <a:cxn ang="0">
                  <a:pos x="T2" y="T3"/>
                </a:cxn>
                <a:cxn ang="0">
                  <a:pos x="T4" y="T5"/>
                </a:cxn>
                <a:cxn ang="0">
                  <a:pos x="T6" y="T7"/>
                </a:cxn>
                <a:cxn ang="0">
                  <a:pos x="T8" y="T9"/>
                </a:cxn>
                <a:cxn ang="0">
                  <a:pos x="T10" y="T11"/>
                </a:cxn>
                <a:cxn ang="0">
                  <a:pos x="T12" y="T13"/>
                </a:cxn>
              </a:cxnLst>
              <a:rect l="0" t="0" r="r" b="b"/>
              <a:pathLst>
                <a:path w="63" h="35">
                  <a:moveTo>
                    <a:pt x="0" y="12"/>
                  </a:moveTo>
                  <a:cubicBezTo>
                    <a:pt x="0" y="12"/>
                    <a:pt x="8" y="0"/>
                    <a:pt x="17" y="1"/>
                  </a:cubicBezTo>
                  <a:cubicBezTo>
                    <a:pt x="26" y="1"/>
                    <a:pt x="31" y="10"/>
                    <a:pt x="31" y="10"/>
                  </a:cubicBezTo>
                  <a:cubicBezTo>
                    <a:pt x="31" y="10"/>
                    <a:pt x="40" y="1"/>
                    <a:pt x="49" y="1"/>
                  </a:cubicBezTo>
                  <a:cubicBezTo>
                    <a:pt x="59" y="1"/>
                    <a:pt x="63" y="13"/>
                    <a:pt x="63" y="13"/>
                  </a:cubicBezTo>
                  <a:cubicBezTo>
                    <a:pt x="63" y="13"/>
                    <a:pt x="54" y="35"/>
                    <a:pt x="31" y="35"/>
                  </a:cubicBezTo>
                  <a:cubicBezTo>
                    <a:pt x="8" y="35"/>
                    <a:pt x="0" y="12"/>
                    <a:pt x="0" y="12"/>
                  </a:cubicBezTo>
                  <a:close/>
                </a:path>
              </a:pathLst>
            </a:custGeom>
            <a:solidFill>
              <a:srgbClr val="C650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57"/>
            <p:cNvSpPr/>
            <p:nvPr/>
          </p:nvSpPr>
          <p:spPr bwMode="auto">
            <a:xfrm>
              <a:off x="8185151" y="6092825"/>
              <a:ext cx="115888" cy="52388"/>
            </a:xfrm>
            <a:custGeom>
              <a:avLst/>
              <a:gdLst>
                <a:gd name="T0" fmla="*/ 31 w 31"/>
                <a:gd name="T1" fmla="*/ 0 h 14"/>
                <a:gd name="T2" fmla="*/ 16 w 31"/>
                <a:gd name="T3" fmla="*/ 14 h 14"/>
                <a:gd name="T4" fmla="*/ 0 w 31"/>
                <a:gd name="T5" fmla="*/ 0 h 14"/>
                <a:gd name="T6" fmla="*/ 16 w 31"/>
                <a:gd name="T7" fmla="*/ 9 h 14"/>
                <a:gd name="T8" fmla="*/ 31 w 31"/>
                <a:gd name="T9" fmla="*/ 0 h 14"/>
              </a:gdLst>
              <a:ahLst/>
              <a:cxnLst>
                <a:cxn ang="0">
                  <a:pos x="T0" y="T1"/>
                </a:cxn>
                <a:cxn ang="0">
                  <a:pos x="T2" y="T3"/>
                </a:cxn>
                <a:cxn ang="0">
                  <a:pos x="T4" y="T5"/>
                </a:cxn>
                <a:cxn ang="0">
                  <a:pos x="T6" y="T7"/>
                </a:cxn>
                <a:cxn ang="0">
                  <a:pos x="T8" y="T9"/>
                </a:cxn>
              </a:cxnLst>
              <a:rect l="0" t="0" r="r" b="b"/>
              <a:pathLst>
                <a:path w="31" h="14">
                  <a:moveTo>
                    <a:pt x="31" y="0"/>
                  </a:moveTo>
                  <a:cubicBezTo>
                    <a:pt x="31" y="0"/>
                    <a:pt x="30" y="14"/>
                    <a:pt x="16" y="14"/>
                  </a:cubicBezTo>
                  <a:cubicBezTo>
                    <a:pt x="3" y="14"/>
                    <a:pt x="0" y="0"/>
                    <a:pt x="0" y="0"/>
                  </a:cubicBezTo>
                  <a:cubicBezTo>
                    <a:pt x="0" y="0"/>
                    <a:pt x="7" y="9"/>
                    <a:pt x="16" y="9"/>
                  </a:cubicBezTo>
                  <a:cubicBezTo>
                    <a:pt x="25" y="9"/>
                    <a:pt x="31" y="0"/>
                    <a:pt x="31" y="0"/>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58"/>
            <p:cNvSpPr/>
            <p:nvPr/>
          </p:nvSpPr>
          <p:spPr bwMode="auto">
            <a:xfrm>
              <a:off x="7783513" y="5999163"/>
              <a:ext cx="161925" cy="57150"/>
            </a:xfrm>
            <a:custGeom>
              <a:avLst/>
              <a:gdLst>
                <a:gd name="T0" fmla="*/ 39 w 43"/>
                <a:gd name="T1" fmla="*/ 15 h 15"/>
                <a:gd name="T2" fmla="*/ 39 w 43"/>
                <a:gd name="T3" fmla="*/ 15 h 15"/>
                <a:gd name="T4" fmla="*/ 3 w 43"/>
                <a:gd name="T5" fmla="*/ 7 h 15"/>
                <a:gd name="T6" fmla="*/ 1 w 43"/>
                <a:gd name="T7" fmla="*/ 2 h 15"/>
                <a:gd name="T8" fmla="*/ 6 w 43"/>
                <a:gd name="T9" fmla="*/ 1 h 15"/>
                <a:gd name="T10" fmla="*/ 39 w 43"/>
                <a:gd name="T11" fmla="*/ 9 h 15"/>
                <a:gd name="T12" fmla="*/ 43 w 43"/>
                <a:gd name="T13" fmla="*/ 12 h 15"/>
                <a:gd name="T14" fmla="*/ 39 w 43"/>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5">
                  <a:moveTo>
                    <a:pt x="39" y="15"/>
                  </a:moveTo>
                  <a:cubicBezTo>
                    <a:pt x="39" y="15"/>
                    <a:pt x="39" y="15"/>
                    <a:pt x="39" y="15"/>
                  </a:cubicBezTo>
                  <a:cubicBezTo>
                    <a:pt x="38" y="15"/>
                    <a:pt x="13" y="13"/>
                    <a:pt x="3" y="7"/>
                  </a:cubicBezTo>
                  <a:cubicBezTo>
                    <a:pt x="1" y="6"/>
                    <a:pt x="0" y="3"/>
                    <a:pt x="1" y="2"/>
                  </a:cubicBezTo>
                  <a:cubicBezTo>
                    <a:pt x="2" y="0"/>
                    <a:pt x="5" y="0"/>
                    <a:pt x="6" y="1"/>
                  </a:cubicBezTo>
                  <a:cubicBezTo>
                    <a:pt x="14" y="5"/>
                    <a:pt x="33" y="8"/>
                    <a:pt x="39" y="9"/>
                  </a:cubicBezTo>
                  <a:cubicBezTo>
                    <a:pt x="41" y="9"/>
                    <a:pt x="43" y="10"/>
                    <a:pt x="43" y="12"/>
                  </a:cubicBezTo>
                  <a:cubicBezTo>
                    <a:pt x="42" y="14"/>
                    <a:pt x="41" y="15"/>
                    <a:pt x="39" y="15"/>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59"/>
            <p:cNvSpPr/>
            <p:nvPr/>
          </p:nvSpPr>
          <p:spPr bwMode="auto">
            <a:xfrm>
              <a:off x="7786688" y="5943600"/>
              <a:ext cx="142875" cy="85725"/>
            </a:xfrm>
            <a:custGeom>
              <a:avLst/>
              <a:gdLst>
                <a:gd name="T0" fmla="*/ 34 w 38"/>
                <a:gd name="T1" fmla="*/ 23 h 23"/>
                <a:gd name="T2" fmla="*/ 1 w 38"/>
                <a:gd name="T3" fmla="*/ 6 h 23"/>
                <a:gd name="T4" fmla="*/ 2 w 38"/>
                <a:gd name="T5" fmla="*/ 1 h 23"/>
                <a:gd name="T6" fmla="*/ 7 w 38"/>
                <a:gd name="T7" fmla="*/ 2 h 23"/>
                <a:gd name="T8" fmla="*/ 35 w 38"/>
                <a:gd name="T9" fmla="*/ 16 h 23"/>
                <a:gd name="T10" fmla="*/ 35 w 38"/>
                <a:gd name="T11" fmla="*/ 16 h 23"/>
                <a:gd name="T12" fmla="*/ 38 w 38"/>
                <a:gd name="T13" fmla="*/ 19 h 23"/>
                <a:gd name="T14" fmla="*/ 35 w 38"/>
                <a:gd name="T15" fmla="*/ 23 h 23"/>
                <a:gd name="T16" fmla="*/ 34 w 38"/>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3">
                  <a:moveTo>
                    <a:pt x="34" y="23"/>
                  </a:moveTo>
                  <a:cubicBezTo>
                    <a:pt x="13" y="23"/>
                    <a:pt x="1" y="6"/>
                    <a:pt x="1" y="6"/>
                  </a:cubicBezTo>
                  <a:cubicBezTo>
                    <a:pt x="0" y="4"/>
                    <a:pt x="0" y="2"/>
                    <a:pt x="2" y="1"/>
                  </a:cubicBezTo>
                  <a:cubicBezTo>
                    <a:pt x="3" y="0"/>
                    <a:pt x="5" y="0"/>
                    <a:pt x="7" y="2"/>
                  </a:cubicBezTo>
                  <a:cubicBezTo>
                    <a:pt x="7" y="2"/>
                    <a:pt x="17" y="16"/>
                    <a:pt x="35" y="16"/>
                  </a:cubicBezTo>
                  <a:cubicBezTo>
                    <a:pt x="35" y="16"/>
                    <a:pt x="35" y="16"/>
                    <a:pt x="35" y="16"/>
                  </a:cubicBezTo>
                  <a:cubicBezTo>
                    <a:pt x="37" y="16"/>
                    <a:pt x="38" y="18"/>
                    <a:pt x="38" y="19"/>
                  </a:cubicBezTo>
                  <a:cubicBezTo>
                    <a:pt x="38" y="21"/>
                    <a:pt x="37" y="23"/>
                    <a:pt x="35" y="23"/>
                  </a:cubicBezTo>
                  <a:cubicBezTo>
                    <a:pt x="35" y="23"/>
                    <a:pt x="35" y="23"/>
                    <a:pt x="34" y="23"/>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60"/>
            <p:cNvSpPr/>
            <p:nvPr/>
          </p:nvSpPr>
          <p:spPr bwMode="auto">
            <a:xfrm>
              <a:off x="7858126" y="5924550"/>
              <a:ext cx="142875" cy="138113"/>
            </a:xfrm>
            <a:custGeom>
              <a:avLst/>
              <a:gdLst>
                <a:gd name="T0" fmla="*/ 36 w 38"/>
                <a:gd name="T1" fmla="*/ 22 h 37"/>
                <a:gd name="T2" fmla="*/ 15 w 38"/>
                <a:gd name="T3" fmla="*/ 35 h 37"/>
                <a:gd name="T4" fmla="*/ 2 w 38"/>
                <a:gd name="T5" fmla="*/ 14 h 37"/>
                <a:gd name="T6" fmla="*/ 23 w 38"/>
                <a:gd name="T7" fmla="*/ 2 h 37"/>
                <a:gd name="T8" fmla="*/ 36 w 38"/>
                <a:gd name="T9" fmla="*/ 22 h 37"/>
              </a:gdLst>
              <a:ahLst/>
              <a:cxnLst>
                <a:cxn ang="0">
                  <a:pos x="T0" y="T1"/>
                </a:cxn>
                <a:cxn ang="0">
                  <a:pos x="T2" y="T3"/>
                </a:cxn>
                <a:cxn ang="0">
                  <a:pos x="T4" y="T5"/>
                </a:cxn>
                <a:cxn ang="0">
                  <a:pos x="T6" y="T7"/>
                </a:cxn>
                <a:cxn ang="0">
                  <a:pos x="T8" y="T9"/>
                </a:cxn>
              </a:cxnLst>
              <a:rect l="0" t="0" r="r" b="b"/>
              <a:pathLst>
                <a:path w="38" h="37">
                  <a:moveTo>
                    <a:pt x="36" y="22"/>
                  </a:moveTo>
                  <a:cubicBezTo>
                    <a:pt x="33" y="32"/>
                    <a:pt x="24" y="37"/>
                    <a:pt x="15" y="35"/>
                  </a:cubicBezTo>
                  <a:cubicBezTo>
                    <a:pt x="6" y="33"/>
                    <a:pt x="0" y="24"/>
                    <a:pt x="2" y="14"/>
                  </a:cubicBezTo>
                  <a:cubicBezTo>
                    <a:pt x="5" y="5"/>
                    <a:pt x="14" y="0"/>
                    <a:pt x="23" y="2"/>
                  </a:cubicBezTo>
                  <a:cubicBezTo>
                    <a:pt x="32" y="4"/>
                    <a:pt x="38" y="13"/>
                    <a:pt x="36" y="22"/>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61"/>
            <p:cNvSpPr/>
            <p:nvPr/>
          </p:nvSpPr>
          <p:spPr bwMode="auto">
            <a:xfrm>
              <a:off x="7899401" y="5938838"/>
              <a:ext cx="60325" cy="34925"/>
            </a:xfrm>
            <a:custGeom>
              <a:avLst/>
              <a:gdLst>
                <a:gd name="T0" fmla="*/ 16 w 16"/>
                <a:gd name="T1" fmla="*/ 5 h 9"/>
                <a:gd name="T2" fmla="*/ 8 w 16"/>
                <a:gd name="T3" fmla="*/ 9 h 9"/>
                <a:gd name="T4" fmla="*/ 0 w 16"/>
                <a:gd name="T5" fmla="*/ 4 h 9"/>
                <a:gd name="T6" fmla="*/ 8 w 16"/>
                <a:gd name="T7" fmla="*/ 0 h 9"/>
                <a:gd name="T8" fmla="*/ 16 w 16"/>
                <a:gd name="T9" fmla="*/ 5 h 9"/>
              </a:gdLst>
              <a:ahLst/>
              <a:cxnLst>
                <a:cxn ang="0">
                  <a:pos x="T0" y="T1"/>
                </a:cxn>
                <a:cxn ang="0">
                  <a:pos x="T2" y="T3"/>
                </a:cxn>
                <a:cxn ang="0">
                  <a:pos x="T4" y="T5"/>
                </a:cxn>
                <a:cxn ang="0">
                  <a:pos x="T6" y="T7"/>
                </a:cxn>
                <a:cxn ang="0">
                  <a:pos x="T8" y="T9"/>
                </a:cxn>
              </a:cxnLst>
              <a:rect l="0" t="0" r="r" b="b"/>
              <a:pathLst>
                <a:path w="16" h="9">
                  <a:moveTo>
                    <a:pt x="16" y="5"/>
                  </a:moveTo>
                  <a:cubicBezTo>
                    <a:pt x="16" y="7"/>
                    <a:pt x="12" y="9"/>
                    <a:pt x="8" y="9"/>
                  </a:cubicBezTo>
                  <a:cubicBezTo>
                    <a:pt x="3" y="9"/>
                    <a:pt x="0" y="7"/>
                    <a:pt x="0" y="4"/>
                  </a:cubicBezTo>
                  <a:cubicBezTo>
                    <a:pt x="0" y="2"/>
                    <a:pt x="4" y="0"/>
                    <a:pt x="8" y="0"/>
                  </a:cubicBezTo>
                  <a:cubicBezTo>
                    <a:pt x="12" y="0"/>
                    <a:pt x="16" y="2"/>
                    <a:pt x="16" y="5"/>
                  </a:cubicBezTo>
                  <a:close/>
                </a:path>
              </a:pathLst>
            </a:custGeom>
            <a:solidFill>
              <a:srgbClr val="E8DF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62"/>
            <p:cNvSpPr/>
            <p:nvPr/>
          </p:nvSpPr>
          <p:spPr bwMode="auto">
            <a:xfrm>
              <a:off x="7739063" y="5789613"/>
              <a:ext cx="303213" cy="85725"/>
            </a:xfrm>
            <a:custGeom>
              <a:avLst/>
              <a:gdLst>
                <a:gd name="T0" fmla="*/ 81 w 81"/>
                <a:gd name="T1" fmla="*/ 17 h 23"/>
                <a:gd name="T2" fmla="*/ 81 w 81"/>
                <a:gd name="T3" fmla="*/ 8 h 23"/>
                <a:gd name="T4" fmla="*/ 79 w 81"/>
                <a:gd name="T5" fmla="*/ 7 h 23"/>
                <a:gd name="T6" fmla="*/ 1 w 81"/>
                <a:gd name="T7" fmla="*/ 12 h 23"/>
                <a:gd name="T8" fmla="*/ 0 w 81"/>
                <a:gd name="T9" fmla="*/ 15 h 23"/>
                <a:gd name="T10" fmla="*/ 5 w 81"/>
                <a:gd name="T11" fmla="*/ 21 h 23"/>
                <a:gd name="T12" fmla="*/ 7 w 81"/>
                <a:gd name="T13" fmla="*/ 22 h 23"/>
                <a:gd name="T14" fmla="*/ 79 w 81"/>
                <a:gd name="T15" fmla="*/ 19 h 23"/>
                <a:gd name="T16" fmla="*/ 81 w 81"/>
                <a:gd name="T1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23">
                  <a:moveTo>
                    <a:pt x="81" y="17"/>
                  </a:moveTo>
                  <a:cubicBezTo>
                    <a:pt x="81" y="8"/>
                    <a:pt x="81" y="8"/>
                    <a:pt x="81" y="8"/>
                  </a:cubicBezTo>
                  <a:cubicBezTo>
                    <a:pt x="81" y="7"/>
                    <a:pt x="80" y="7"/>
                    <a:pt x="79" y="7"/>
                  </a:cubicBezTo>
                  <a:cubicBezTo>
                    <a:pt x="70" y="5"/>
                    <a:pt x="24" y="0"/>
                    <a:pt x="1" y="12"/>
                  </a:cubicBezTo>
                  <a:cubicBezTo>
                    <a:pt x="0" y="12"/>
                    <a:pt x="0" y="14"/>
                    <a:pt x="0" y="15"/>
                  </a:cubicBezTo>
                  <a:cubicBezTo>
                    <a:pt x="5" y="21"/>
                    <a:pt x="5" y="21"/>
                    <a:pt x="5" y="21"/>
                  </a:cubicBezTo>
                  <a:cubicBezTo>
                    <a:pt x="5" y="22"/>
                    <a:pt x="6" y="23"/>
                    <a:pt x="7" y="22"/>
                  </a:cubicBezTo>
                  <a:cubicBezTo>
                    <a:pt x="13" y="20"/>
                    <a:pt x="41" y="12"/>
                    <a:pt x="79" y="19"/>
                  </a:cubicBezTo>
                  <a:cubicBezTo>
                    <a:pt x="80" y="19"/>
                    <a:pt x="81" y="18"/>
                    <a:pt x="81" y="17"/>
                  </a:cubicBez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63"/>
            <p:cNvSpPr/>
            <p:nvPr/>
          </p:nvSpPr>
          <p:spPr bwMode="auto">
            <a:xfrm>
              <a:off x="8432801" y="5789613"/>
              <a:ext cx="304800" cy="85725"/>
            </a:xfrm>
            <a:custGeom>
              <a:avLst/>
              <a:gdLst>
                <a:gd name="T0" fmla="*/ 0 w 81"/>
                <a:gd name="T1" fmla="*/ 17 h 23"/>
                <a:gd name="T2" fmla="*/ 0 w 81"/>
                <a:gd name="T3" fmla="*/ 8 h 23"/>
                <a:gd name="T4" fmla="*/ 2 w 81"/>
                <a:gd name="T5" fmla="*/ 7 h 23"/>
                <a:gd name="T6" fmla="*/ 80 w 81"/>
                <a:gd name="T7" fmla="*/ 12 h 23"/>
                <a:gd name="T8" fmla="*/ 81 w 81"/>
                <a:gd name="T9" fmla="*/ 15 h 23"/>
                <a:gd name="T10" fmla="*/ 76 w 81"/>
                <a:gd name="T11" fmla="*/ 21 h 23"/>
                <a:gd name="T12" fmla="*/ 74 w 81"/>
                <a:gd name="T13" fmla="*/ 22 h 23"/>
                <a:gd name="T14" fmla="*/ 2 w 81"/>
                <a:gd name="T15" fmla="*/ 19 h 23"/>
                <a:gd name="T16" fmla="*/ 0 w 81"/>
                <a:gd name="T1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23">
                  <a:moveTo>
                    <a:pt x="0" y="17"/>
                  </a:moveTo>
                  <a:cubicBezTo>
                    <a:pt x="0" y="8"/>
                    <a:pt x="0" y="8"/>
                    <a:pt x="0" y="8"/>
                  </a:cubicBezTo>
                  <a:cubicBezTo>
                    <a:pt x="0" y="7"/>
                    <a:pt x="1" y="7"/>
                    <a:pt x="2" y="7"/>
                  </a:cubicBezTo>
                  <a:cubicBezTo>
                    <a:pt x="11" y="5"/>
                    <a:pt x="57" y="0"/>
                    <a:pt x="80" y="12"/>
                  </a:cubicBezTo>
                  <a:cubicBezTo>
                    <a:pt x="81" y="12"/>
                    <a:pt x="81" y="14"/>
                    <a:pt x="81" y="15"/>
                  </a:cubicBezTo>
                  <a:cubicBezTo>
                    <a:pt x="76" y="21"/>
                    <a:pt x="76" y="21"/>
                    <a:pt x="76" y="21"/>
                  </a:cubicBezTo>
                  <a:cubicBezTo>
                    <a:pt x="76" y="22"/>
                    <a:pt x="75" y="23"/>
                    <a:pt x="74" y="22"/>
                  </a:cubicBezTo>
                  <a:cubicBezTo>
                    <a:pt x="68" y="20"/>
                    <a:pt x="40" y="12"/>
                    <a:pt x="2" y="19"/>
                  </a:cubicBezTo>
                  <a:cubicBezTo>
                    <a:pt x="1" y="19"/>
                    <a:pt x="0" y="18"/>
                    <a:pt x="0" y="17"/>
                  </a:cubicBez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64"/>
            <p:cNvSpPr/>
            <p:nvPr/>
          </p:nvSpPr>
          <p:spPr bwMode="auto">
            <a:xfrm>
              <a:off x="8531226" y="5999163"/>
              <a:ext cx="160338" cy="57150"/>
            </a:xfrm>
            <a:custGeom>
              <a:avLst/>
              <a:gdLst>
                <a:gd name="T0" fmla="*/ 4 w 43"/>
                <a:gd name="T1" fmla="*/ 15 h 15"/>
                <a:gd name="T2" fmla="*/ 0 w 43"/>
                <a:gd name="T3" fmla="*/ 12 h 15"/>
                <a:gd name="T4" fmla="*/ 4 w 43"/>
                <a:gd name="T5" fmla="*/ 9 h 15"/>
                <a:gd name="T6" fmla="*/ 37 w 43"/>
                <a:gd name="T7" fmla="*/ 1 h 15"/>
                <a:gd name="T8" fmla="*/ 42 w 43"/>
                <a:gd name="T9" fmla="*/ 2 h 15"/>
                <a:gd name="T10" fmla="*/ 40 w 43"/>
                <a:gd name="T11" fmla="*/ 7 h 15"/>
                <a:gd name="T12" fmla="*/ 4 w 43"/>
                <a:gd name="T13" fmla="*/ 15 h 15"/>
                <a:gd name="T14" fmla="*/ 4 w 43"/>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5">
                  <a:moveTo>
                    <a:pt x="4" y="15"/>
                  </a:moveTo>
                  <a:cubicBezTo>
                    <a:pt x="2" y="15"/>
                    <a:pt x="1" y="14"/>
                    <a:pt x="0" y="12"/>
                  </a:cubicBezTo>
                  <a:cubicBezTo>
                    <a:pt x="0" y="10"/>
                    <a:pt x="2" y="9"/>
                    <a:pt x="4" y="9"/>
                  </a:cubicBezTo>
                  <a:cubicBezTo>
                    <a:pt x="4" y="9"/>
                    <a:pt x="28" y="6"/>
                    <a:pt x="37" y="1"/>
                  </a:cubicBezTo>
                  <a:cubicBezTo>
                    <a:pt x="38" y="0"/>
                    <a:pt x="41" y="0"/>
                    <a:pt x="42" y="2"/>
                  </a:cubicBezTo>
                  <a:cubicBezTo>
                    <a:pt x="43" y="3"/>
                    <a:pt x="42" y="6"/>
                    <a:pt x="40" y="7"/>
                  </a:cubicBezTo>
                  <a:cubicBezTo>
                    <a:pt x="30" y="13"/>
                    <a:pt x="5" y="15"/>
                    <a:pt x="4" y="15"/>
                  </a:cubicBezTo>
                  <a:cubicBezTo>
                    <a:pt x="4" y="15"/>
                    <a:pt x="4" y="15"/>
                    <a:pt x="4" y="15"/>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65"/>
            <p:cNvSpPr/>
            <p:nvPr/>
          </p:nvSpPr>
          <p:spPr bwMode="auto">
            <a:xfrm>
              <a:off x="8545513" y="5943600"/>
              <a:ext cx="142875" cy="85725"/>
            </a:xfrm>
            <a:custGeom>
              <a:avLst/>
              <a:gdLst>
                <a:gd name="T0" fmla="*/ 4 w 38"/>
                <a:gd name="T1" fmla="*/ 23 h 23"/>
                <a:gd name="T2" fmla="*/ 3 w 38"/>
                <a:gd name="T3" fmla="*/ 23 h 23"/>
                <a:gd name="T4" fmla="*/ 0 w 38"/>
                <a:gd name="T5" fmla="*/ 19 h 23"/>
                <a:gd name="T6" fmla="*/ 3 w 38"/>
                <a:gd name="T7" fmla="*/ 16 h 23"/>
                <a:gd name="T8" fmla="*/ 32 w 38"/>
                <a:gd name="T9" fmla="*/ 2 h 23"/>
                <a:gd name="T10" fmla="*/ 36 w 38"/>
                <a:gd name="T11" fmla="*/ 1 h 23"/>
                <a:gd name="T12" fmla="*/ 37 w 38"/>
                <a:gd name="T13" fmla="*/ 6 h 23"/>
                <a:gd name="T14" fmla="*/ 4 w 38"/>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3">
                  <a:moveTo>
                    <a:pt x="4" y="23"/>
                  </a:moveTo>
                  <a:cubicBezTo>
                    <a:pt x="3" y="23"/>
                    <a:pt x="3" y="23"/>
                    <a:pt x="3" y="23"/>
                  </a:cubicBezTo>
                  <a:cubicBezTo>
                    <a:pt x="1" y="23"/>
                    <a:pt x="0" y="21"/>
                    <a:pt x="0" y="19"/>
                  </a:cubicBezTo>
                  <a:cubicBezTo>
                    <a:pt x="0" y="17"/>
                    <a:pt x="1" y="16"/>
                    <a:pt x="3" y="16"/>
                  </a:cubicBezTo>
                  <a:cubicBezTo>
                    <a:pt x="21" y="16"/>
                    <a:pt x="31" y="2"/>
                    <a:pt x="32" y="2"/>
                  </a:cubicBezTo>
                  <a:cubicBezTo>
                    <a:pt x="33" y="0"/>
                    <a:pt x="35" y="0"/>
                    <a:pt x="36" y="1"/>
                  </a:cubicBezTo>
                  <a:cubicBezTo>
                    <a:pt x="38" y="2"/>
                    <a:pt x="38" y="4"/>
                    <a:pt x="37" y="6"/>
                  </a:cubicBezTo>
                  <a:cubicBezTo>
                    <a:pt x="37" y="6"/>
                    <a:pt x="25" y="23"/>
                    <a:pt x="4" y="23"/>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66"/>
            <p:cNvSpPr/>
            <p:nvPr/>
          </p:nvSpPr>
          <p:spPr bwMode="auto">
            <a:xfrm>
              <a:off x="8474076" y="5924550"/>
              <a:ext cx="142875" cy="138113"/>
            </a:xfrm>
            <a:custGeom>
              <a:avLst/>
              <a:gdLst>
                <a:gd name="T0" fmla="*/ 3 w 38"/>
                <a:gd name="T1" fmla="*/ 22 h 37"/>
                <a:gd name="T2" fmla="*/ 23 w 38"/>
                <a:gd name="T3" fmla="*/ 35 h 37"/>
                <a:gd name="T4" fmla="*/ 36 w 38"/>
                <a:gd name="T5" fmla="*/ 14 h 37"/>
                <a:gd name="T6" fmla="*/ 15 w 38"/>
                <a:gd name="T7" fmla="*/ 2 h 37"/>
                <a:gd name="T8" fmla="*/ 3 w 38"/>
                <a:gd name="T9" fmla="*/ 22 h 37"/>
              </a:gdLst>
              <a:ahLst/>
              <a:cxnLst>
                <a:cxn ang="0">
                  <a:pos x="T0" y="T1"/>
                </a:cxn>
                <a:cxn ang="0">
                  <a:pos x="T2" y="T3"/>
                </a:cxn>
                <a:cxn ang="0">
                  <a:pos x="T4" y="T5"/>
                </a:cxn>
                <a:cxn ang="0">
                  <a:pos x="T6" y="T7"/>
                </a:cxn>
                <a:cxn ang="0">
                  <a:pos x="T8" y="T9"/>
                </a:cxn>
              </a:cxnLst>
              <a:rect l="0" t="0" r="r" b="b"/>
              <a:pathLst>
                <a:path w="38" h="37">
                  <a:moveTo>
                    <a:pt x="3" y="22"/>
                  </a:moveTo>
                  <a:cubicBezTo>
                    <a:pt x="5" y="32"/>
                    <a:pt x="14" y="37"/>
                    <a:pt x="23" y="35"/>
                  </a:cubicBezTo>
                  <a:cubicBezTo>
                    <a:pt x="32" y="33"/>
                    <a:pt x="38" y="24"/>
                    <a:pt x="36" y="14"/>
                  </a:cubicBezTo>
                  <a:cubicBezTo>
                    <a:pt x="33" y="5"/>
                    <a:pt x="24" y="0"/>
                    <a:pt x="15" y="2"/>
                  </a:cubicBezTo>
                  <a:cubicBezTo>
                    <a:pt x="6" y="4"/>
                    <a:pt x="0" y="13"/>
                    <a:pt x="3" y="22"/>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67"/>
            <p:cNvSpPr/>
            <p:nvPr/>
          </p:nvSpPr>
          <p:spPr bwMode="auto">
            <a:xfrm>
              <a:off x="8515351" y="5938838"/>
              <a:ext cx="60325" cy="34925"/>
            </a:xfrm>
            <a:custGeom>
              <a:avLst/>
              <a:gdLst>
                <a:gd name="T0" fmla="*/ 0 w 16"/>
                <a:gd name="T1" fmla="*/ 5 h 9"/>
                <a:gd name="T2" fmla="*/ 8 w 16"/>
                <a:gd name="T3" fmla="*/ 9 h 9"/>
                <a:gd name="T4" fmla="*/ 16 w 16"/>
                <a:gd name="T5" fmla="*/ 4 h 9"/>
                <a:gd name="T6" fmla="*/ 8 w 16"/>
                <a:gd name="T7" fmla="*/ 0 h 9"/>
                <a:gd name="T8" fmla="*/ 0 w 16"/>
                <a:gd name="T9" fmla="*/ 5 h 9"/>
              </a:gdLst>
              <a:ahLst/>
              <a:cxnLst>
                <a:cxn ang="0">
                  <a:pos x="T0" y="T1"/>
                </a:cxn>
                <a:cxn ang="0">
                  <a:pos x="T2" y="T3"/>
                </a:cxn>
                <a:cxn ang="0">
                  <a:pos x="T4" y="T5"/>
                </a:cxn>
                <a:cxn ang="0">
                  <a:pos x="T6" y="T7"/>
                </a:cxn>
                <a:cxn ang="0">
                  <a:pos x="T8" y="T9"/>
                </a:cxn>
              </a:cxnLst>
              <a:rect l="0" t="0" r="r" b="b"/>
              <a:pathLst>
                <a:path w="16" h="9">
                  <a:moveTo>
                    <a:pt x="0" y="5"/>
                  </a:moveTo>
                  <a:cubicBezTo>
                    <a:pt x="1" y="7"/>
                    <a:pt x="4" y="9"/>
                    <a:pt x="8" y="9"/>
                  </a:cubicBezTo>
                  <a:cubicBezTo>
                    <a:pt x="13" y="9"/>
                    <a:pt x="16" y="7"/>
                    <a:pt x="16" y="4"/>
                  </a:cubicBezTo>
                  <a:cubicBezTo>
                    <a:pt x="16" y="2"/>
                    <a:pt x="12" y="0"/>
                    <a:pt x="8" y="0"/>
                  </a:cubicBezTo>
                  <a:cubicBezTo>
                    <a:pt x="4" y="0"/>
                    <a:pt x="0" y="2"/>
                    <a:pt x="0" y="5"/>
                  </a:cubicBezTo>
                  <a:close/>
                </a:path>
              </a:pathLst>
            </a:custGeom>
            <a:solidFill>
              <a:srgbClr val="E8DF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68"/>
            <p:cNvSpPr/>
            <p:nvPr/>
          </p:nvSpPr>
          <p:spPr bwMode="auto">
            <a:xfrm>
              <a:off x="7524751" y="5534025"/>
              <a:ext cx="239713" cy="544513"/>
            </a:xfrm>
            <a:custGeom>
              <a:avLst/>
              <a:gdLst>
                <a:gd name="T0" fmla="*/ 54 w 64"/>
                <a:gd name="T1" fmla="*/ 0 h 145"/>
                <a:gd name="T2" fmla="*/ 59 w 64"/>
                <a:gd name="T3" fmla="*/ 104 h 145"/>
                <a:gd name="T4" fmla="*/ 47 w 64"/>
                <a:gd name="T5" fmla="*/ 115 h 145"/>
                <a:gd name="T6" fmla="*/ 64 w 64"/>
                <a:gd name="T7" fmla="*/ 115 h 145"/>
                <a:gd name="T8" fmla="*/ 53 w 64"/>
                <a:gd name="T9" fmla="*/ 136 h 145"/>
                <a:gd name="T10" fmla="*/ 10 w 64"/>
                <a:gd name="T11" fmla="*/ 97 h 145"/>
                <a:gd name="T12" fmla="*/ 16 w 64"/>
                <a:gd name="T13" fmla="*/ 0 h 145"/>
                <a:gd name="T14" fmla="*/ 54 w 64"/>
                <a:gd name="T15" fmla="*/ 0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45">
                  <a:moveTo>
                    <a:pt x="54" y="0"/>
                  </a:moveTo>
                  <a:cubicBezTo>
                    <a:pt x="54" y="0"/>
                    <a:pt x="23" y="85"/>
                    <a:pt x="59" y="104"/>
                  </a:cubicBezTo>
                  <a:cubicBezTo>
                    <a:pt x="59" y="104"/>
                    <a:pt x="55" y="115"/>
                    <a:pt x="47" y="115"/>
                  </a:cubicBezTo>
                  <a:cubicBezTo>
                    <a:pt x="47" y="115"/>
                    <a:pt x="52" y="121"/>
                    <a:pt x="64" y="115"/>
                  </a:cubicBezTo>
                  <a:cubicBezTo>
                    <a:pt x="64" y="115"/>
                    <a:pt x="62" y="129"/>
                    <a:pt x="53" y="136"/>
                  </a:cubicBezTo>
                  <a:cubicBezTo>
                    <a:pt x="41" y="145"/>
                    <a:pt x="18" y="145"/>
                    <a:pt x="10" y="97"/>
                  </a:cubicBezTo>
                  <a:cubicBezTo>
                    <a:pt x="10" y="97"/>
                    <a:pt x="0" y="23"/>
                    <a:pt x="16" y="0"/>
                  </a:cubicBezTo>
                  <a:lnTo>
                    <a:pt x="54" y="0"/>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69"/>
            <p:cNvSpPr/>
            <p:nvPr/>
          </p:nvSpPr>
          <p:spPr bwMode="auto">
            <a:xfrm>
              <a:off x="8715376" y="5440363"/>
              <a:ext cx="236538" cy="638175"/>
            </a:xfrm>
            <a:custGeom>
              <a:avLst/>
              <a:gdLst>
                <a:gd name="T0" fmla="*/ 9 w 63"/>
                <a:gd name="T1" fmla="*/ 25 h 170"/>
                <a:gd name="T2" fmla="*/ 5 w 63"/>
                <a:gd name="T3" fmla="*/ 129 h 170"/>
                <a:gd name="T4" fmla="*/ 17 w 63"/>
                <a:gd name="T5" fmla="*/ 140 h 170"/>
                <a:gd name="T6" fmla="*/ 0 w 63"/>
                <a:gd name="T7" fmla="*/ 140 h 170"/>
                <a:gd name="T8" fmla="*/ 10 w 63"/>
                <a:gd name="T9" fmla="*/ 161 h 170"/>
                <a:gd name="T10" fmla="*/ 54 w 63"/>
                <a:gd name="T11" fmla="*/ 122 h 170"/>
                <a:gd name="T12" fmla="*/ 48 w 63"/>
                <a:gd name="T13" fmla="*/ 25 h 170"/>
                <a:gd name="T14" fmla="*/ 31 w 63"/>
                <a:gd name="T15" fmla="*/ 0 h 170"/>
                <a:gd name="T16" fmla="*/ 9 w 63"/>
                <a:gd name="T17" fmla="*/ 2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70">
                  <a:moveTo>
                    <a:pt x="9" y="25"/>
                  </a:moveTo>
                  <a:cubicBezTo>
                    <a:pt x="9" y="25"/>
                    <a:pt x="41" y="110"/>
                    <a:pt x="5" y="129"/>
                  </a:cubicBezTo>
                  <a:cubicBezTo>
                    <a:pt x="5" y="129"/>
                    <a:pt x="8" y="140"/>
                    <a:pt x="17" y="140"/>
                  </a:cubicBezTo>
                  <a:cubicBezTo>
                    <a:pt x="17" y="140"/>
                    <a:pt x="11" y="146"/>
                    <a:pt x="0" y="140"/>
                  </a:cubicBezTo>
                  <a:cubicBezTo>
                    <a:pt x="0" y="140"/>
                    <a:pt x="1" y="154"/>
                    <a:pt x="10" y="161"/>
                  </a:cubicBezTo>
                  <a:cubicBezTo>
                    <a:pt x="23" y="170"/>
                    <a:pt x="46" y="170"/>
                    <a:pt x="54" y="122"/>
                  </a:cubicBezTo>
                  <a:cubicBezTo>
                    <a:pt x="54" y="122"/>
                    <a:pt x="63" y="48"/>
                    <a:pt x="48" y="25"/>
                  </a:cubicBezTo>
                  <a:cubicBezTo>
                    <a:pt x="31" y="0"/>
                    <a:pt x="31" y="0"/>
                    <a:pt x="31" y="0"/>
                  </a:cubicBezTo>
                  <a:lnTo>
                    <a:pt x="9" y="25"/>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70"/>
            <p:cNvSpPr/>
            <p:nvPr/>
          </p:nvSpPr>
          <p:spPr bwMode="auto">
            <a:xfrm>
              <a:off x="7626351" y="5346700"/>
              <a:ext cx="1204913" cy="431800"/>
            </a:xfrm>
            <a:custGeom>
              <a:avLst/>
              <a:gdLst>
                <a:gd name="T0" fmla="*/ 309 w 321"/>
                <a:gd name="T1" fmla="*/ 59 h 115"/>
                <a:gd name="T2" fmla="*/ 201 w 321"/>
                <a:gd name="T3" fmla="*/ 94 h 115"/>
                <a:gd name="T4" fmla="*/ 218 w 321"/>
                <a:gd name="T5" fmla="*/ 59 h 115"/>
                <a:gd name="T6" fmla="*/ 165 w 321"/>
                <a:gd name="T7" fmla="*/ 82 h 115"/>
                <a:gd name="T8" fmla="*/ 187 w 321"/>
                <a:gd name="T9" fmla="*/ 41 h 115"/>
                <a:gd name="T10" fmla="*/ 6 w 321"/>
                <a:gd name="T11" fmla="*/ 106 h 115"/>
                <a:gd name="T12" fmla="*/ 0 w 321"/>
                <a:gd name="T13" fmla="*/ 5 h 115"/>
                <a:gd name="T14" fmla="*/ 321 w 321"/>
                <a:gd name="T15" fmla="*/ 0 h 115"/>
                <a:gd name="T16" fmla="*/ 309 w 321"/>
                <a:gd name="T17" fmla="*/ 5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115">
                  <a:moveTo>
                    <a:pt x="309" y="59"/>
                  </a:moveTo>
                  <a:cubicBezTo>
                    <a:pt x="309" y="59"/>
                    <a:pt x="267" y="101"/>
                    <a:pt x="201" y="94"/>
                  </a:cubicBezTo>
                  <a:cubicBezTo>
                    <a:pt x="201" y="94"/>
                    <a:pt x="218" y="84"/>
                    <a:pt x="218" y="59"/>
                  </a:cubicBezTo>
                  <a:cubicBezTo>
                    <a:pt x="218" y="59"/>
                    <a:pt x="207" y="89"/>
                    <a:pt x="165" y="82"/>
                  </a:cubicBezTo>
                  <a:cubicBezTo>
                    <a:pt x="165" y="82"/>
                    <a:pt x="188" y="66"/>
                    <a:pt x="187" y="41"/>
                  </a:cubicBezTo>
                  <a:cubicBezTo>
                    <a:pt x="187" y="41"/>
                    <a:pt x="119" y="115"/>
                    <a:pt x="6" y="106"/>
                  </a:cubicBezTo>
                  <a:cubicBezTo>
                    <a:pt x="0" y="5"/>
                    <a:pt x="0" y="5"/>
                    <a:pt x="0" y="5"/>
                  </a:cubicBezTo>
                  <a:cubicBezTo>
                    <a:pt x="321" y="0"/>
                    <a:pt x="321" y="0"/>
                    <a:pt x="321" y="0"/>
                  </a:cubicBezTo>
                  <a:lnTo>
                    <a:pt x="309" y="59"/>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74" name="图片 73"/>
          <p:cNvPicPr>
            <a:picLocks noChangeAspect="1"/>
          </p:cNvPicPr>
          <p:nvPr/>
        </p:nvPicPr>
        <p:blipFill>
          <a:blip r:embed="rId5" cstate="print"/>
          <a:stretch>
            <a:fillRect/>
          </a:stretch>
        </p:blipFill>
        <p:spPr>
          <a:xfrm>
            <a:off x="465046" y="44374"/>
            <a:ext cx="11261908" cy="128300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CCCC">
            <a:alpha val="18000"/>
          </a:srgbClr>
        </a:solidFill>
        <a:effectLst/>
      </p:bgPr>
    </p:bg>
    <p:spTree>
      <p:nvGrpSpPr>
        <p:cNvPr id="1" name=""/>
        <p:cNvGrpSpPr/>
        <p:nvPr/>
      </p:nvGrpSpPr>
      <p:grpSpPr>
        <a:xfrm>
          <a:off x="0" y="0"/>
          <a:ext cx="0" cy="0"/>
          <a:chOff x="0" y="0"/>
          <a:chExt cx="0" cy="0"/>
        </a:xfrm>
      </p:grpSpPr>
      <p:pic>
        <p:nvPicPr>
          <p:cNvPr id="34" name="图片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230929" y="228107"/>
            <a:ext cx="1961071" cy="1336328"/>
          </a:xfrm>
          <a:prstGeom prst="rect">
            <a:avLst/>
          </a:prstGeom>
        </p:spPr>
      </p:pic>
      <p:grpSp>
        <p:nvGrpSpPr>
          <p:cNvPr id="26" name="组合 25"/>
          <p:cNvGrpSpPr/>
          <p:nvPr/>
        </p:nvGrpSpPr>
        <p:grpSpPr>
          <a:xfrm>
            <a:off x="4540126" y="-181541"/>
            <a:ext cx="3445899" cy="1745976"/>
            <a:chOff x="543044" y="-172527"/>
            <a:chExt cx="1992206" cy="2155629"/>
          </a:xfrm>
        </p:grpSpPr>
        <p:pic>
          <p:nvPicPr>
            <p:cNvPr id="43" name="图片 4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3044" y="-172527"/>
              <a:ext cx="1992206" cy="2155629"/>
            </a:xfrm>
            <a:prstGeom prst="rect">
              <a:avLst/>
            </a:prstGeom>
          </p:spPr>
        </p:pic>
        <p:sp>
          <p:nvSpPr>
            <p:cNvPr id="47" name="矩形 46"/>
            <p:cNvSpPr/>
            <p:nvPr/>
          </p:nvSpPr>
          <p:spPr>
            <a:xfrm>
              <a:off x="856912" y="722878"/>
              <a:ext cx="1446853" cy="797978"/>
            </a:xfrm>
            <a:prstGeom prst="rect">
              <a:avLst/>
            </a:prstGeom>
          </p:spPr>
          <p:txBody>
            <a:bodyPr wrap="none">
              <a:spAutoFit/>
            </a:bodyPr>
            <a:lstStyle/>
            <a:p>
              <a:pPr lvl="0" algn="ctr"/>
              <a:r>
                <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3.</a:t>
              </a: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借阅权限</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grpSp>
        <p:nvGrpSpPr>
          <p:cNvPr id="112" name="组合 111"/>
          <p:cNvGrpSpPr>
            <a:grpSpLocks noChangeAspect="1"/>
          </p:cNvGrpSpPr>
          <p:nvPr/>
        </p:nvGrpSpPr>
        <p:grpSpPr>
          <a:xfrm>
            <a:off x="8858307" y="902592"/>
            <a:ext cx="1343568" cy="2484000"/>
            <a:chOff x="7073901" y="4891088"/>
            <a:chExt cx="2120900" cy="3921125"/>
          </a:xfrm>
        </p:grpSpPr>
        <p:sp>
          <p:nvSpPr>
            <p:cNvPr id="113" name="Freeform 38"/>
            <p:cNvSpPr/>
            <p:nvPr/>
          </p:nvSpPr>
          <p:spPr bwMode="auto">
            <a:xfrm>
              <a:off x="8289926" y="8067675"/>
              <a:ext cx="255588" cy="744538"/>
            </a:xfrm>
            <a:custGeom>
              <a:avLst/>
              <a:gdLst>
                <a:gd name="T0" fmla="*/ 0 w 68"/>
                <a:gd name="T1" fmla="*/ 28 h 198"/>
                <a:gd name="T2" fmla="*/ 23 w 68"/>
                <a:gd name="T3" fmla="*/ 0 h 198"/>
                <a:gd name="T4" fmla="*/ 59 w 68"/>
                <a:gd name="T5" fmla="*/ 0 h 198"/>
                <a:gd name="T6" fmla="*/ 68 w 68"/>
                <a:gd name="T7" fmla="*/ 28 h 198"/>
                <a:gd name="T8" fmla="*/ 34 w 68"/>
                <a:gd name="T9" fmla="*/ 198 h 198"/>
                <a:gd name="T10" fmla="*/ 0 w 68"/>
                <a:gd name="T11" fmla="*/ 28 h 198"/>
              </a:gdLst>
              <a:ahLst/>
              <a:cxnLst>
                <a:cxn ang="0">
                  <a:pos x="T0" y="T1"/>
                </a:cxn>
                <a:cxn ang="0">
                  <a:pos x="T2" y="T3"/>
                </a:cxn>
                <a:cxn ang="0">
                  <a:pos x="T4" y="T5"/>
                </a:cxn>
                <a:cxn ang="0">
                  <a:pos x="T6" y="T7"/>
                </a:cxn>
                <a:cxn ang="0">
                  <a:pos x="T8" y="T9"/>
                </a:cxn>
                <a:cxn ang="0">
                  <a:pos x="T10" y="T11"/>
                </a:cxn>
              </a:cxnLst>
              <a:rect l="0" t="0" r="r" b="b"/>
              <a:pathLst>
                <a:path w="68" h="198">
                  <a:moveTo>
                    <a:pt x="0" y="28"/>
                  </a:moveTo>
                  <a:cubicBezTo>
                    <a:pt x="23" y="0"/>
                    <a:pt x="23" y="0"/>
                    <a:pt x="23" y="0"/>
                  </a:cubicBezTo>
                  <a:cubicBezTo>
                    <a:pt x="59" y="0"/>
                    <a:pt x="59" y="0"/>
                    <a:pt x="59" y="0"/>
                  </a:cubicBezTo>
                  <a:cubicBezTo>
                    <a:pt x="68" y="28"/>
                    <a:pt x="68" y="28"/>
                    <a:pt x="68" y="28"/>
                  </a:cubicBezTo>
                  <a:cubicBezTo>
                    <a:pt x="68" y="28"/>
                    <a:pt x="65" y="198"/>
                    <a:pt x="34" y="198"/>
                  </a:cubicBezTo>
                  <a:cubicBezTo>
                    <a:pt x="2" y="198"/>
                    <a:pt x="0" y="28"/>
                    <a:pt x="0" y="28"/>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9"/>
            <p:cNvSpPr/>
            <p:nvPr/>
          </p:nvSpPr>
          <p:spPr bwMode="auto">
            <a:xfrm>
              <a:off x="8347076" y="8691563"/>
              <a:ext cx="142875" cy="120650"/>
            </a:xfrm>
            <a:custGeom>
              <a:avLst/>
              <a:gdLst>
                <a:gd name="T0" fmla="*/ 19 w 38"/>
                <a:gd name="T1" fmla="*/ 0 h 32"/>
                <a:gd name="T2" fmla="*/ 0 w 38"/>
                <a:gd name="T3" fmla="*/ 4 h 32"/>
                <a:gd name="T4" fmla="*/ 19 w 38"/>
                <a:gd name="T5" fmla="*/ 32 h 32"/>
                <a:gd name="T6" fmla="*/ 19 w 38"/>
                <a:gd name="T7" fmla="*/ 32 h 32"/>
                <a:gd name="T8" fmla="*/ 38 w 38"/>
                <a:gd name="T9" fmla="*/ 4 h 32"/>
                <a:gd name="T10" fmla="*/ 19 w 38"/>
                <a:gd name="T11" fmla="*/ 0 h 32"/>
              </a:gdLst>
              <a:ahLst/>
              <a:cxnLst>
                <a:cxn ang="0">
                  <a:pos x="T0" y="T1"/>
                </a:cxn>
                <a:cxn ang="0">
                  <a:pos x="T2" y="T3"/>
                </a:cxn>
                <a:cxn ang="0">
                  <a:pos x="T4" y="T5"/>
                </a:cxn>
                <a:cxn ang="0">
                  <a:pos x="T6" y="T7"/>
                </a:cxn>
                <a:cxn ang="0">
                  <a:pos x="T8" y="T9"/>
                </a:cxn>
                <a:cxn ang="0">
                  <a:pos x="T10" y="T11"/>
                </a:cxn>
              </a:cxnLst>
              <a:rect l="0" t="0" r="r" b="b"/>
              <a:pathLst>
                <a:path w="38" h="32">
                  <a:moveTo>
                    <a:pt x="19" y="0"/>
                  </a:moveTo>
                  <a:cubicBezTo>
                    <a:pt x="9" y="0"/>
                    <a:pt x="3" y="2"/>
                    <a:pt x="0" y="4"/>
                  </a:cubicBezTo>
                  <a:cubicBezTo>
                    <a:pt x="5" y="20"/>
                    <a:pt x="11" y="32"/>
                    <a:pt x="19" y="32"/>
                  </a:cubicBezTo>
                  <a:cubicBezTo>
                    <a:pt x="19" y="32"/>
                    <a:pt x="19" y="32"/>
                    <a:pt x="19" y="32"/>
                  </a:cubicBezTo>
                  <a:cubicBezTo>
                    <a:pt x="27" y="32"/>
                    <a:pt x="33" y="21"/>
                    <a:pt x="38" y="4"/>
                  </a:cubicBezTo>
                  <a:cubicBezTo>
                    <a:pt x="35" y="2"/>
                    <a:pt x="29" y="0"/>
                    <a:pt x="19" y="0"/>
                  </a:cubicBez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40"/>
            <p:cNvSpPr/>
            <p:nvPr/>
          </p:nvSpPr>
          <p:spPr bwMode="auto">
            <a:xfrm>
              <a:off x="7937501" y="8174038"/>
              <a:ext cx="255588" cy="638175"/>
            </a:xfrm>
            <a:custGeom>
              <a:avLst/>
              <a:gdLst>
                <a:gd name="T0" fmla="*/ 0 w 68"/>
                <a:gd name="T1" fmla="*/ 0 h 170"/>
                <a:gd name="T2" fmla="*/ 68 w 68"/>
                <a:gd name="T3" fmla="*/ 0 h 170"/>
                <a:gd name="T4" fmla="*/ 34 w 68"/>
                <a:gd name="T5" fmla="*/ 170 h 170"/>
                <a:gd name="T6" fmla="*/ 0 w 68"/>
                <a:gd name="T7" fmla="*/ 0 h 170"/>
              </a:gdLst>
              <a:ahLst/>
              <a:cxnLst>
                <a:cxn ang="0">
                  <a:pos x="T0" y="T1"/>
                </a:cxn>
                <a:cxn ang="0">
                  <a:pos x="T2" y="T3"/>
                </a:cxn>
                <a:cxn ang="0">
                  <a:pos x="T4" y="T5"/>
                </a:cxn>
                <a:cxn ang="0">
                  <a:pos x="T6" y="T7"/>
                </a:cxn>
              </a:cxnLst>
              <a:rect l="0" t="0" r="r" b="b"/>
              <a:pathLst>
                <a:path w="68" h="170">
                  <a:moveTo>
                    <a:pt x="0" y="0"/>
                  </a:moveTo>
                  <a:cubicBezTo>
                    <a:pt x="68" y="0"/>
                    <a:pt x="68" y="0"/>
                    <a:pt x="68" y="0"/>
                  </a:cubicBezTo>
                  <a:cubicBezTo>
                    <a:pt x="68" y="0"/>
                    <a:pt x="66" y="170"/>
                    <a:pt x="34" y="170"/>
                  </a:cubicBezTo>
                  <a:cubicBezTo>
                    <a:pt x="3" y="170"/>
                    <a:pt x="0" y="0"/>
                    <a:pt x="0" y="0"/>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41"/>
            <p:cNvSpPr/>
            <p:nvPr/>
          </p:nvSpPr>
          <p:spPr bwMode="auto">
            <a:xfrm>
              <a:off x="7993063" y="8691563"/>
              <a:ext cx="142875" cy="120650"/>
            </a:xfrm>
            <a:custGeom>
              <a:avLst/>
              <a:gdLst>
                <a:gd name="T0" fmla="*/ 19 w 38"/>
                <a:gd name="T1" fmla="*/ 0 h 32"/>
                <a:gd name="T2" fmla="*/ 0 w 38"/>
                <a:gd name="T3" fmla="*/ 4 h 32"/>
                <a:gd name="T4" fmla="*/ 19 w 38"/>
                <a:gd name="T5" fmla="*/ 32 h 32"/>
                <a:gd name="T6" fmla="*/ 19 w 38"/>
                <a:gd name="T7" fmla="*/ 32 h 32"/>
                <a:gd name="T8" fmla="*/ 38 w 38"/>
                <a:gd name="T9" fmla="*/ 4 h 32"/>
                <a:gd name="T10" fmla="*/ 19 w 38"/>
                <a:gd name="T11" fmla="*/ 0 h 32"/>
              </a:gdLst>
              <a:ahLst/>
              <a:cxnLst>
                <a:cxn ang="0">
                  <a:pos x="T0" y="T1"/>
                </a:cxn>
                <a:cxn ang="0">
                  <a:pos x="T2" y="T3"/>
                </a:cxn>
                <a:cxn ang="0">
                  <a:pos x="T4" y="T5"/>
                </a:cxn>
                <a:cxn ang="0">
                  <a:pos x="T6" y="T7"/>
                </a:cxn>
                <a:cxn ang="0">
                  <a:pos x="T8" y="T9"/>
                </a:cxn>
                <a:cxn ang="0">
                  <a:pos x="T10" y="T11"/>
                </a:cxn>
              </a:cxnLst>
              <a:rect l="0" t="0" r="r" b="b"/>
              <a:pathLst>
                <a:path w="38" h="32">
                  <a:moveTo>
                    <a:pt x="19" y="0"/>
                  </a:moveTo>
                  <a:cubicBezTo>
                    <a:pt x="9" y="0"/>
                    <a:pt x="4" y="2"/>
                    <a:pt x="0" y="4"/>
                  </a:cubicBezTo>
                  <a:cubicBezTo>
                    <a:pt x="5" y="20"/>
                    <a:pt x="11" y="32"/>
                    <a:pt x="19" y="32"/>
                  </a:cubicBezTo>
                  <a:cubicBezTo>
                    <a:pt x="19" y="32"/>
                    <a:pt x="19" y="32"/>
                    <a:pt x="19" y="32"/>
                  </a:cubicBezTo>
                  <a:cubicBezTo>
                    <a:pt x="27" y="32"/>
                    <a:pt x="34" y="21"/>
                    <a:pt x="38" y="4"/>
                  </a:cubicBezTo>
                  <a:cubicBezTo>
                    <a:pt x="35" y="2"/>
                    <a:pt x="29" y="0"/>
                    <a:pt x="19" y="0"/>
                  </a:cubicBez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42"/>
            <p:cNvSpPr/>
            <p:nvPr/>
          </p:nvSpPr>
          <p:spPr bwMode="auto">
            <a:xfrm>
              <a:off x="7854951" y="7497763"/>
              <a:ext cx="769938" cy="704850"/>
            </a:xfrm>
            <a:custGeom>
              <a:avLst/>
              <a:gdLst>
                <a:gd name="T0" fmla="*/ 244 w 485"/>
                <a:gd name="T1" fmla="*/ 0 h 444"/>
                <a:gd name="T2" fmla="*/ 0 w 485"/>
                <a:gd name="T3" fmla="*/ 0 h 444"/>
                <a:gd name="T4" fmla="*/ 33 w 485"/>
                <a:gd name="T5" fmla="*/ 444 h 444"/>
                <a:gd name="T6" fmla="*/ 244 w 485"/>
                <a:gd name="T7" fmla="*/ 444 h 444"/>
                <a:gd name="T8" fmla="*/ 364 w 485"/>
                <a:gd name="T9" fmla="*/ 444 h 444"/>
                <a:gd name="T10" fmla="*/ 378 w 485"/>
                <a:gd name="T11" fmla="*/ 366 h 444"/>
                <a:gd name="T12" fmla="*/ 393 w 485"/>
                <a:gd name="T13" fmla="*/ 444 h 444"/>
                <a:gd name="T14" fmla="*/ 452 w 485"/>
                <a:gd name="T15" fmla="*/ 444 h 444"/>
                <a:gd name="T16" fmla="*/ 485 w 485"/>
                <a:gd name="T17" fmla="*/ 0 h 444"/>
                <a:gd name="T18" fmla="*/ 244 w 485"/>
                <a:gd name="T1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5" h="444">
                  <a:moveTo>
                    <a:pt x="244" y="0"/>
                  </a:moveTo>
                  <a:lnTo>
                    <a:pt x="0" y="0"/>
                  </a:lnTo>
                  <a:lnTo>
                    <a:pt x="33" y="444"/>
                  </a:lnTo>
                  <a:lnTo>
                    <a:pt x="244" y="444"/>
                  </a:lnTo>
                  <a:lnTo>
                    <a:pt x="364" y="444"/>
                  </a:lnTo>
                  <a:lnTo>
                    <a:pt x="378" y="366"/>
                  </a:lnTo>
                  <a:lnTo>
                    <a:pt x="393" y="444"/>
                  </a:lnTo>
                  <a:lnTo>
                    <a:pt x="452" y="444"/>
                  </a:lnTo>
                  <a:lnTo>
                    <a:pt x="485" y="0"/>
                  </a:lnTo>
                  <a:lnTo>
                    <a:pt x="244" y="0"/>
                  </a:ln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43"/>
            <p:cNvSpPr/>
            <p:nvPr/>
          </p:nvSpPr>
          <p:spPr bwMode="auto">
            <a:xfrm>
              <a:off x="7673976" y="6821488"/>
              <a:ext cx="222250" cy="904875"/>
            </a:xfrm>
            <a:custGeom>
              <a:avLst/>
              <a:gdLst>
                <a:gd name="T0" fmla="*/ 7 w 59"/>
                <a:gd name="T1" fmla="*/ 150 h 241"/>
                <a:gd name="T2" fmla="*/ 10 w 59"/>
                <a:gd name="T3" fmla="*/ 204 h 241"/>
                <a:gd name="T4" fmla="*/ 45 w 59"/>
                <a:gd name="T5" fmla="*/ 236 h 241"/>
                <a:gd name="T6" fmla="*/ 36 w 59"/>
                <a:gd name="T7" fmla="*/ 206 h 241"/>
                <a:gd name="T8" fmla="*/ 44 w 59"/>
                <a:gd name="T9" fmla="*/ 204 h 241"/>
                <a:gd name="T10" fmla="*/ 43 w 59"/>
                <a:gd name="T11" fmla="*/ 149 h 241"/>
                <a:gd name="T12" fmla="*/ 59 w 59"/>
                <a:gd name="T13" fmla="*/ 5 h 241"/>
                <a:gd name="T14" fmla="*/ 31 w 59"/>
                <a:gd name="T15" fmla="*/ 0 h 241"/>
                <a:gd name="T16" fmla="*/ 14 w 59"/>
                <a:gd name="T17" fmla="*/ 136 h 241"/>
                <a:gd name="T18" fmla="*/ 7 w 59"/>
                <a:gd name="T19" fmla="*/ 15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241">
                  <a:moveTo>
                    <a:pt x="7" y="150"/>
                  </a:moveTo>
                  <a:cubicBezTo>
                    <a:pt x="7" y="153"/>
                    <a:pt x="0" y="180"/>
                    <a:pt x="10" y="204"/>
                  </a:cubicBezTo>
                  <a:cubicBezTo>
                    <a:pt x="21" y="227"/>
                    <a:pt x="32" y="241"/>
                    <a:pt x="45" y="236"/>
                  </a:cubicBezTo>
                  <a:cubicBezTo>
                    <a:pt x="57" y="232"/>
                    <a:pt x="37" y="207"/>
                    <a:pt x="36" y="206"/>
                  </a:cubicBezTo>
                  <a:cubicBezTo>
                    <a:pt x="36" y="206"/>
                    <a:pt x="42" y="208"/>
                    <a:pt x="44" y="204"/>
                  </a:cubicBezTo>
                  <a:cubicBezTo>
                    <a:pt x="46" y="200"/>
                    <a:pt x="48" y="168"/>
                    <a:pt x="43" y="149"/>
                  </a:cubicBezTo>
                  <a:cubicBezTo>
                    <a:pt x="59" y="5"/>
                    <a:pt x="59" y="5"/>
                    <a:pt x="59" y="5"/>
                  </a:cubicBezTo>
                  <a:cubicBezTo>
                    <a:pt x="31" y="0"/>
                    <a:pt x="31" y="0"/>
                    <a:pt x="31" y="0"/>
                  </a:cubicBezTo>
                  <a:cubicBezTo>
                    <a:pt x="20" y="38"/>
                    <a:pt x="17" y="86"/>
                    <a:pt x="14" y="136"/>
                  </a:cubicBezTo>
                  <a:cubicBezTo>
                    <a:pt x="14" y="136"/>
                    <a:pt x="8" y="143"/>
                    <a:pt x="7" y="150"/>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44"/>
            <p:cNvSpPr/>
            <p:nvPr/>
          </p:nvSpPr>
          <p:spPr bwMode="auto">
            <a:xfrm>
              <a:off x="7764463" y="7542213"/>
              <a:ext cx="63500" cy="76200"/>
            </a:xfrm>
            <a:custGeom>
              <a:avLst/>
              <a:gdLst>
                <a:gd name="T0" fmla="*/ 17 w 17"/>
                <a:gd name="T1" fmla="*/ 20 h 20"/>
                <a:gd name="T2" fmla="*/ 12 w 17"/>
                <a:gd name="T3" fmla="*/ 14 h 20"/>
                <a:gd name="T4" fmla="*/ 3 w 17"/>
                <a:gd name="T5" fmla="*/ 0 h 20"/>
                <a:gd name="T6" fmla="*/ 17 w 17"/>
                <a:gd name="T7" fmla="*/ 20 h 20"/>
              </a:gdLst>
              <a:ahLst/>
              <a:cxnLst>
                <a:cxn ang="0">
                  <a:pos x="T0" y="T1"/>
                </a:cxn>
                <a:cxn ang="0">
                  <a:pos x="T2" y="T3"/>
                </a:cxn>
                <a:cxn ang="0">
                  <a:pos x="T4" y="T5"/>
                </a:cxn>
                <a:cxn ang="0">
                  <a:pos x="T6" y="T7"/>
                </a:cxn>
              </a:cxnLst>
              <a:rect l="0" t="0" r="r" b="b"/>
              <a:pathLst>
                <a:path w="17" h="20">
                  <a:moveTo>
                    <a:pt x="17" y="20"/>
                  </a:moveTo>
                  <a:cubicBezTo>
                    <a:pt x="14" y="17"/>
                    <a:pt x="12" y="14"/>
                    <a:pt x="12" y="14"/>
                  </a:cubicBezTo>
                  <a:cubicBezTo>
                    <a:pt x="12" y="14"/>
                    <a:pt x="6" y="12"/>
                    <a:pt x="3" y="0"/>
                  </a:cubicBezTo>
                  <a:cubicBezTo>
                    <a:pt x="3" y="0"/>
                    <a:pt x="0" y="17"/>
                    <a:pt x="17" y="20"/>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45"/>
            <p:cNvSpPr/>
            <p:nvPr/>
          </p:nvSpPr>
          <p:spPr bwMode="auto">
            <a:xfrm>
              <a:off x="8583613" y="6821488"/>
              <a:ext cx="225425" cy="904875"/>
            </a:xfrm>
            <a:custGeom>
              <a:avLst/>
              <a:gdLst>
                <a:gd name="T0" fmla="*/ 53 w 60"/>
                <a:gd name="T1" fmla="*/ 150 h 241"/>
                <a:gd name="T2" fmla="*/ 49 w 60"/>
                <a:gd name="T3" fmla="*/ 204 h 241"/>
                <a:gd name="T4" fmla="*/ 15 w 60"/>
                <a:gd name="T5" fmla="*/ 236 h 241"/>
                <a:gd name="T6" fmla="*/ 23 w 60"/>
                <a:gd name="T7" fmla="*/ 206 h 241"/>
                <a:gd name="T8" fmla="*/ 16 w 60"/>
                <a:gd name="T9" fmla="*/ 204 h 241"/>
                <a:gd name="T10" fmla="*/ 16 w 60"/>
                <a:gd name="T11" fmla="*/ 149 h 241"/>
                <a:gd name="T12" fmla="*/ 0 w 60"/>
                <a:gd name="T13" fmla="*/ 5 h 241"/>
                <a:gd name="T14" fmla="*/ 29 w 60"/>
                <a:gd name="T15" fmla="*/ 0 h 241"/>
                <a:gd name="T16" fmla="*/ 45 w 60"/>
                <a:gd name="T17" fmla="*/ 136 h 241"/>
                <a:gd name="T18" fmla="*/ 53 w 60"/>
                <a:gd name="T19" fmla="*/ 15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241">
                  <a:moveTo>
                    <a:pt x="53" y="150"/>
                  </a:moveTo>
                  <a:cubicBezTo>
                    <a:pt x="53" y="153"/>
                    <a:pt x="60" y="180"/>
                    <a:pt x="49" y="204"/>
                  </a:cubicBezTo>
                  <a:cubicBezTo>
                    <a:pt x="39" y="227"/>
                    <a:pt x="28" y="241"/>
                    <a:pt x="15" y="236"/>
                  </a:cubicBezTo>
                  <a:cubicBezTo>
                    <a:pt x="2" y="232"/>
                    <a:pt x="22" y="207"/>
                    <a:pt x="23" y="206"/>
                  </a:cubicBezTo>
                  <a:cubicBezTo>
                    <a:pt x="23" y="206"/>
                    <a:pt x="18" y="208"/>
                    <a:pt x="16" y="204"/>
                  </a:cubicBezTo>
                  <a:cubicBezTo>
                    <a:pt x="14" y="200"/>
                    <a:pt x="12" y="168"/>
                    <a:pt x="16" y="149"/>
                  </a:cubicBezTo>
                  <a:cubicBezTo>
                    <a:pt x="0" y="5"/>
                    <a:pt x="0" y="5"/>
                    <a:pt x="0" y="5"/>
                  </a:cubicBezTo>
                  <a:cubicBezTo>
                    <a:pt x="29" y="0"/>
                    <a:pt x="29" y="0"/>
                    <a:pt x="29" y="0"/>
                  </a:cubicBezTo>
                  <a:cubicBezTo>
                    <a:pt x="39" y="38"/>
                    <a:pt x="42" y="86"/>
                    <a:pt x="45" y="136"/>
                  </a:cubicBezTo>
                  <a:cubicBezTo>
                    <a:pt x="45" y="136"/>
                    <a:pt x="52" y="143"/>
                    <a:pt x="53" y="150"/>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46"/>
            <p:cNvSpPr/>
            <p:nvPr/>
          </p:nvSpPr>
          <p:spPr bwMode="auto">
            <a:xfrm>
              <a:off x="8655051" y="7542213"/>
              <a:ext cx="63500" cy="76200"/>
            </a:xfrm>
            <a:custGeom>
              <a:avLst/>
              <a:gdLst>
                <a:gd name="T0" fmla="*/ 0 w 17"/>
                <a:gd name="T1" fmla="*/ 20 h 20"/>
                <a:gd name="T2" fmla="*/ 4 w 17"/>
                <a:gd name="T3" fmla="*/ 14 h 20"/>
                <a:gd name="T4" fmla="*/ 13 w 17"/>
                <a:gd name="T5" fmla="*/ 0 h 20"/>
                <a:gd name="T6" fmla="*/ 0 w 17"/>
                <a:gd name="T7" fmla="*/ 20 h 20"/>
              </a:gdLst>
              <a:ahLst/>
              <a:cxnLst>
                <a:cxn ang="0">
                  <a:pos x="T0" y="T1"/>
                </a:cxn>
                <a:cxn ang="0">
                  <a:pos x="T2" y="T3"/>
                </a:cxn>
                <a:cxn ang="0">
                  <a:pos x="T4" y="T5"/>
                </a:cxn>
                <a:cxn ang="0">
                  <a:pos x="T6" y="T7"/>
                </a:cxn>
              </a:cxnLst>
              <a:rect l="0" t="0" r="r" b="b"/>
              <a:pathLst>
                <a:path w="17" h="20">
                  <a:moveTo>
                    <a:pt x="0" y="20"/>
                  </a:moveTo>
                  <a:cubicBezTo>
                    <a:pt x="2" y="17"/>
                    <a:pt x="4" y="14"/>
                    <a:pt x="4" y="14"/>
                  </a:cubicBezTo>
                  <a:cubicBezTo>
                    <a:pt x="4" y="14"/>
                    <a:pt x="11" y="12"/>
                    <a:pt x="13" y="0"/>
                  </a:cubicBezTo>
                  <a:cubicBezTo>
                    <a:pt x="13" y="0"/>
                    <a:pt x="17" y="17"/>
                    <a:pt x="0" y="20"/>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47"/>
            <p:cNvSpPr/>
            <p:nvPr/>
          </p:nvSpPr>
          <p:spPr bwMode="auto">
            <a:xfrm>
              <a:off x="7764463" y="6438900"/>
              <a:ext cx="954088" cy="454025"/>
            </a:xfrm>
            <a:custGeom>
              <a:avLst/>
              <a:gdLst>
                <a:gd name="T0" fmla="*/ 196 w 254"/>
                <a:gd name="T1" fmla="*/ 2 h 121"/>
                <a:gd name="T2" fmla="*/ 185 w 254"/>
                <a:gd name="T3" fmla="*/ 0 h 121"/>
                <a:gd name="T4" fmla="*/ 127 w 254"/>
                <a:gd name="T5" fmla="*/ 0 h 121"/>
                <a:gd name="T6" fmla="*/ 127 w 254"/>
                <a:gd name="T7" fmla="*/ 0 h 121"/>
                <a:gd name="T8" fmla="*/ 68 w 254"/>
                <a:gd name="T9" fmla="*/ 0 h 121"/>
                <a:gd name="T10" fmla="*/ 57 w 254"/>
                <a:gd name="T11" fmla="*/ 2 h 121"/>
                <a:gd name="T12" fmla="*/ 0 w 254"/>
                <a:gd name="T13" fmla="*/ 104 h 121"/>
                <a:gd name="T14" fmla="*/ 63 w 254"/>
                <a:gd name="T15" fmla="*/ 121 h 121"/>
                <a:gd name="T16" fmla="*/ 127 w 254"/>
                <a:gd name="T17" fmla="*/ 121 h 121"/>
                <a:gd name="T18" fmla="*/ 127 w 254"/>
                <a:gd name="T19" fmla="*/ 121 h 121"/>
                <a:gd name="T20" fmla="*/ 190 w 254"/>
                <a:gd name="T21" fmla="*/ 121 h 121"/>
                <a:gd name="T22" fmla="*/ 254 w 254"/>
                <a:gd name="T23" fmla="*/ 104 h 121"/>
                <a:gd name="T24" fmla="*/ 196 w 254"/>
                <a:gd name="T25"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4" h="121">
                  <a:moveTo>
                    <a:pt x="196" y="2"/>
                  </a:moveTo>
                  <a:cubicBezTo>
                    <a:pt x="185" y="0"/>
                    <a:pt x="185" y="0"/>
                    <a:pt x="185" y="0"/>
                  </a:cubicBezTo>
                  <a:cubicBezTo>
                    <a:pt x="127" y="0"/>
                    <a:pt x="127" y="0"/>
                    <a:pt x="127" y="0"/>
                  </a:cubicBezTo>
                  <a:cubicBezTo>
                    <a:pt x="127" y="0"/>
                    <a:pt x="127" y="0"/>
                    <a:pt x="127" y="0"/>
                  </a:cubicBezTo>
                  <a:cubicBezTo>
                    <a:pt x="68" y="0"/>
                    <a:pt x="68" y="0"/>
                    <a:pt x="68" y="0"/>
                  </a:cubicBezTo>
                  <a:cubicBezTo>
                    <a:pt x="57" y="2"/>
                    <a:pt x="57" y="2"/>
                    <a:pt x="57" y="2"/>
                  </a:cubicBezTo>
                  <a:cubicBezTo>
                    <a:pt x="57" y="2"/>
                    <a:pt x="3" y="70"/>
                    <a:pt x="0" y="104"/>
                  </a:cubicBezTo>
                  <a:cubicBezTo>
                    <a:pt x="0" y="104"/>
                    <a:pt x="23" y="120"/>
                    <a:pt x="63" y="121"/>
                  </a:cubicBezTo>
                  <a:cubicBezTo>
                    <a:pt x="127" y="121"/>
                    <a:pt x="127" y="121"/>
                    <a:pt x="127" y="121"/>
                  </a:cubicBezTo>
                  <a:cubicBezTo>
                    <a:pt x="127" y="121"/>
                    <a:pt x="127" y="121"/>
                    <a:pt x="127" y="121"/>
                  </a:cubicBezTo>
                  <a:cubicBezTo>
                    <a:pt x="190" y="121"/>
                    <a:pt x="190" y="121"/>
                    <a:pt x="190" y="121"/>
                  </a:cubicBezTo>
                  <a:cubicBezTo>
                    <a:pt x="231" y="120"/>
                    <a:pt x="254" y="104"/>
                    <a:pt x="254" y="104"/>
                  </a:cubicBezTo>
                  <a:cubicBezTo>
                    <a:pt x="250" y="70"/>
                    <a:pt x="196" y="2"/>
                    <a:pt x="196" y="2"/>
                  </a:cubicBezTo>
                  <a:close/>
                </a:path>
              </a:pathLst>
            </a:custGeom>
            <a:solidFill>
              <a:srgbClr val="F9F5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48"/>
            <p:cNvSpPr/>
            <p:nvPr/>
          </p:nvSpPr>
          <p:spPr bwMode="auto">
            <a:xfrm>
              <a:off x="8181976" y="6499225"/>
              <a:ext cx="115888" cy="74613"/>
            </a:xfrm>
            <a:custGeom>
              <a:avLst/>
              <a:gdLst>
                <a:gd name="T0" fmla="*/ 26 w 31"/>
                <a:gd name="T1" fmla="*/ 20 h 20"/>
                <a:gd name="T2" fmla="*/ 5 w 31"/>
                <a:gd name="T3" fmla="*/ 20 h 20"/>
                <a:gd name="T4" fmla="*/ 0 w 31"/>
                <a:gd name="T5" fmla="*/ 15 h 20"/>
                <a:gd name="T6" fmla="*/ 0 w 31"/>
                <a:gd name="T7" fmla="*/ 5 h 20"/>
                <a:gd name="T8" fmla="*/ 5 w 31"/>
                <a:gd name="T9" fmla="*/ 0 h 20"/>
                <a:gd name="T10" fmla="*/ 26 w 31"/>
                <a:gd name="T11" fmla="*/ 0 h 20"/>
                <a:gd name="T12" fmla="*/ 31 w 31"/>
                <a:gd name="T13" fmla="*/ 5 h 20"/>
                <a:gd name="T14" fmla="*/ 31 w 31"/>
                <a:gd name="T15" fmla="*/ 15 h 20"/>
                <a:gd name="T16" fmla="*/ 26 w 31"/>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0">
                  <a:moveTo>
                    <a:pt x="26" y="20"/>
                  </a:moveTo>
                  <a:cubicBezTo>
                    <a:pt x="5" y="20"/>
                    <a:pt x="5" y="20"/>
                    <a:pt x="5" y="20"/>
                  </a:cubicBezTo>
                  <a:cubicBezTo>
                    <a:pt x="2" y="20"/>
                    <a:pt x="0" y="18"/>
                    <a:pt x="0" y="15"/>
                  </a:cubicBezTo>
                  <a:cubicBezTo>
                    <a:pt x="0" y="5"/>
                    <a:pt x="0" y="5"/>
                    <a:pt x="0" y="5"/>
                  </a:cubicBezTo>
                  <a:cubicBezTo>
                    <a:pt x="0" y="2"/>
                    <a:pt x="2" y="0"/>
                    <a:pt x="5" y="0"/>
                  </a:cubicBezTo>
                  <a:cubicBezTo>
                    <a:pt x="26" y="0"/>
                    <a:pt x="26" y="0"/>
                    <a:pt x="26" y="0"/>
                  </a:cubicBezTo>
                  <a:cubicBezTo>
                    <a:pt x="29" y="0"/>
                    <a:pt x="31" y="2"/>
                    <a:pt x="31" y="5"/>
                  </a:cubicBezTo>
                  <a:cubicBezTo>
                    <a:pt x="31" y="15"/>
                    <a:pt x="31" y="15"/>
                    <a:pt x="31" y="15"/>
                  </a:cubicBezTo>
                  <a:cubicBezTo>
                    <a:pt x="31" y="18"/>
                    <a:pt x="29" y="20"/>
                    <a:pt x="26" y="20"/>
                  </a:cubicBezTo>
                  <a:close/>
                </a:path>
              </a:pathLst>
            </a:custGeom>
            <a:solidFill>
              <a:srgbClr val="BA81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49"/>
            <p:cNvSpPr/>
            <p:nvPr/>
          </p:nvSpPr>
          <p:spPr bwMode="auto">
            <a:xfrm>
              <a:off x="8154988" y="6535738"/>
              <a:ext cx="169863" cy="687388"/>
            </a:xfrm>
            <a:custGeom>
              <a:avLst/>
              <a:gdLst>
                <a:gd name="T0" fmla="*/ 38 w 107"/>
                <a:gd name="T1" fmla="*/ 0 h 433"/>
                <a:gd name="T2" fmla="*/ 71 w 107"/>
                <a:gd name="T3" fmla="*/ 0 h 433"/>
                <a:gd name="T4" fmla="*/ 107 w 107"/>
                <a:gd name="T5" fmla="*/ 388 h 433"/>
                <a:gd name="T6" fmla="*/ 55 w 107"/>
                <a:gd name="T7" fmla="*/ 433 h 433"/>
                <a:gd name="T8" fmla="*/ 0 w 107"/>
                <a:gd name="T9" fmla="*/ 386 h 433"/>
                <a:gd name="T10" fmla="*/ 38 w 107"/>
                <a:gd name="T11" fmla="*/ 0 h 433"/>
              </a:gdLst>
              <a:ahLst/>
              <a:cxnLst>
                <a:cxn ang="0">
                  <a:pos x="T0" y="T1"/>
                </a:cxn>
                <a:cxn ang="0">
                  <a:pos x="T2" y="T3"/>
                </a:cxn>
                <a:cxn ang="0">
                  <a:pos x="T4" y="T5"/>
                </a:cxn>
                <a:cxn ang="0">
                  <a:pos x="T6" y="T7"/>
                </a:cxn>
                <a:cxn ang="0">
                  <a:pos x="T8" y="T9"/>
                </a:cxn>
                <a:cxn ang="0">
                  <a:pos x="T10" y="T11"/>
                </a:cxn>
              </a:cxnLst>
              <a:rect l="0" t="0" r="r" b="b"/>
              <a:pathLst>
                <a:path w="107" h="433">
                  <a:moveTo>
                    <a:pt x="38" y="0"/>
                  </a:moveTo>
                  <a:lnTo>
                    <a:pt x="71" y="0"/>
                  </a:lnTo>
                  <a:lnTo>
                    <a:pt x="107" y="388"/>
                  </a:lnTo>
                  <a:lnTo>
                    <a:pt x="55" y="433"/>
                  </a:lnTo>
                  <a:lnTo>
                    <a:pt x="0" y="386"/>
                  </a:lnTo>
                  <a:lnTo>
                    <a:pt x="38" y="0"/>
                  </a:lnTo>
                  <a:close/>
                </a:path>
              </a:pathLst>
            </a:custGeom>
            <a:solidFill>
              <a:srgbClr val="BA81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50"/>
            <p:cNvSpPr/>
            <p:nvPr/>
          </p:nvSpPr>
          <p:spPr bwMode="auto">
            <a:xfrm>
              <a:off x="8020051" y="6442075"/>
              <a:ext cx="442913" cy="161925"/>
            </a:xfrm>
            <a:custGeom>
              <a:avLst/>
              <a:gdLst>
                <a:gd name="T0" fmla="*/ 80 w 279"/>
                <a:gd name="T1" fmla="*/ 102 h 102"/>
                <a:gd name="T2" fmla="*/ 140 w 279"/>
                <a:gd name="T3" fmla="*/ 29 h 102"/>
                <a:gd name="T4" fmla="*/ 196 w 279"/>
                <a:gd name="T5" fmla="*/ 102 h 102"/>
                <a:gd name="T6" fmla="*/ 279 w 279"/>
                <a:gd name="T7" fmla="*/ 0 h 102"/>
                <a:gd name="T8" fmla="*/ 0 w 279"/>
                <a:gd name="T9" fmla="*/ 0 h 102"/>
                <a:gd name="T10" fmla="*/ 80 w 279"/>
                <a:gd name="T11" fmla="*/ 102 h 102"/>
              </a:gdLst>
              <a:ahLst/>
              <a:cxnLst>
                <a:cxn ang="0">
                  <a:pos x="T0" y="T1"/>
                </a:cxn>
                <a:cxn ang="0">
                  <a:pos x="T2" y="T3"/>
                </a:cxn>
                <a:cxn ang="0">
                  <a:pos x="T4" y="T5"/>
                </a:cxn>
                <a:cxn ang="0">
                  <a:pos x="T6" y="T7"/>
                </a:cxn>
                <a:cxn ang="0">
                  <a:pos x="T8" y="T9"/>
                </a:cxn>
                <a:cxn ang="0">
                  <a:pos x="T10" y="T11"/>
                </a:cxn>
              </a:cxnLst>
              <a:rect l="0" t="0" r="r" b="b"/>
              <a:pathLst>
                <a:path w="279" h="102">
                  <a:moveTo>
                    <a:pt x="80" y="102"/>
                  </a:moveTo>
                  <a:lnTo>
                    <a:pt x="140" y="29"/>
                  </a:lnTo>
                  <a:lnTo>
                    <a:pt x="196" y="102"/>
                  </a:lnTo>
                  <a:lnTo>
                    <a:pt x="279" y="0"/>
                  </a:lnTo>
                  <a:lnTo>
                    <a:pt x="0" y="0"/>
                  </a:lnTo>
                  <a:lnTo>
                    <a:pt x="80" y="102"/>
                  </a:lnTo>
                  <a:close/>
                </a:path>
              </a:pathLst>
            </a:custGeom>
            <a:solidFill>
              <a:srgbClr val="E2DC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51"/>
            <p:cNvSpPr/>
            <p:nvPr/>
          </p:nvSpPr>
          <p:spPr bwMode="auto">
            <a:xfrm>
              <a:off x="7839076" y="6423025"/>
              <a:ext cx="804863" cy="1123950"/>
            </a:xfrm>
            <a:custGeom>
              <a:avLst/>
              <a:gdLst>
                <a:gd name="T0" fmla="*/ 107 w 214"/>
                <a:gd name="T1" fmla="*/ 299 h 299"/>
                <a:gd name="T2" fmla="*/ 214 w 214"/>
                <a:gd name="T3" fmla="*/ 289 h 299"/>
                <a:gd name="T4" fmla="*/ 174 w 214"/>
                <a:gd name="T5" fmla="*/ 0 h 299"/>
                <a:gd name="T6" fmla="*/ 163 w 214"/>
                <a:gd name="T7" fmla="*/ 0 h 299"/>
                <a:gd name="T8" fmla="*/ 107 w 214"/>
                <a:gd name="T9" fmla="*/ 122 h 299"/>
                <a:gd name="T10" fmla="*/ 50 w 214"/>
                <a:gd name="T11" fmla="*/ 0 h 299"/>
                <a:gd name="T12" fmla="*/ 39 w 214"/>
                <a:gd name="T13" fmla="*/ 0 h 299"/>
                <a:gd name="T14" fmla="*/ 0 w 214"/>
                <a:gd name="T15" fmla="*/ 289 h 299"/>
                <a:gd name="T16" fmla="*/ 107 w 214"/>
                <a:gd name="T17" fmla="*/ 299 h 299"/>
                <a:gd name="T18" fmla="*/ 107 w 214"/>
                <a:gd name="T19" fmla="*/ 299 h 299"/>
                <a:gd name="T20" fmla="*/ 107 w 214"/>
                <a:gd name="T21" fmla="*/ 299 h 299"/>
                <a:gd name="T22" fmla="*/ 107 w 214"/>
                <a:gd name="T23"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4" h="299">
                  <a:moveTo>
                    <a:pt x="107" y="299"/>
                  </a:moveTo>
                  <a:cubicBezTo>
                    <a:pt x="166" y="299"/>
                    <a:pt x="214" y="289"/>
                    <a:pt x="214" y="289"/>
                  </a:cubicBezTo>
                  <a:cubicBezTo>
                    <a:pt x="208" y="98"/>
                    <a:pt x="174" y="0"/>
                    <a:pt x="174" y="0"/>
                  </a:cubicBezTo>
                  <a:cubicBezTo>
                    <a:pt x="163" y="0"/>
                    <a:pt x="163" y="0"/>
                    <a:pt x="163" y="0"/>
                  </a:cubicBezTo>
                  <a:cubicBezTo>
                    <a:pt x="107" y="122"/>
                    <a:pt x="107" y="122"/>
                    <a:pt x="107" y="122"/>
                  </a:cubicBezTo>
                  <a:cubicBezTo>
                    <a:pt x="50" y="0"/>
                    <a:pt x="50" y="0"/>
                    <a:pt x="50" y="0"/>
                  </a:cubicBezTo>
                  <a:cubicBezTo>
                    <a:pt x="39" y="0"/>
                    <a:pt x="39" y="0"/>
                    <a:pt x="39" y="0"/>
                  </a:cubicBezTo>
                  <a:cubicBezTo>
                    <a:pt x="39" y="0"/>
                    <a:pt x="5" y="98"/>
                    <a:pt x="0" y="289"/>
                  </a:cubicBezTo>
                  <a:cubicBezTo>
                    <a:pt x="0" y="289"/>
                    <a:pt x="48" y="299"/>
                    <a:pt x="107" y="299"/>
                  </a:cubicBezTo>
                  <a:cubicBezTo>
                    <a:pt x="107" y="299"/>
                    <a:pt x="107" y="299"/>
                    <a:pt x="107" y="299"/>
                  </a:cubicBezTo>
                  <a:cubicBezTo>
                    <a:pt x="107" y="299"/>
                    <a:pt x="107" y="299"/>
                    <a:pt x="107" y="299"/>
                  </a:cubicBezTo>
                  <a:cubicBezTo>
                    <a:pt x="107" y="299"/>
                    <a:pt x="107" y="299"/>
                    <a:pt x="107" y="299"/>
                  </a:cubicBezTo>
                  <a:close/>
                </a:path>
              </a:pathLst>
            </a:custGeom>
            <a:solidFill>
              <a:srgbClr val="7F57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52"/>
            <p:cNvSpPr/>
            <p:nvPr/>
          </p:nvSpPr>
          <p:spPr bwMode="auto">
            <a:xfrm>
              <a:off x="7073901" y="6111875"/>
              <a:ext cx="739775" cy="908050"/>
            </a:xfrm>
            <a:custGeom>
              <a:avLst/>
              <a:gdLst>
                <a:gd name="T0" fmla="*/ 107 w 197"/>
                <a:gd name="T1" fmla="*/ 27 h 242"/>
                <a:gd name="T2" fmla="*/ 53 w 197"/>
                <a:gd name="T3" fmla="*/ 6 h 242"/>
                <a:gd name="T4" fmla="*/ 18 w 197"/>
                <a:gd name="T5" fmla="*/ 105 h 242"/>
                <a:gd name="T6" fmla="*/ 15 w 197"/>
                <a:gd name="T7" fmla="*/ 199 h 242"/>
                <a:gd name="T8" fmla="*/ 50 w 197"/>
                <a:gd name="T9" fmla="*/ 208 h 242"/>
                <a:gd name="T10" fmla="*/ 20 w 197"/>
                <a:gd name="T11" fmla="*/ 233 h 242"/>
                <a:gd name="T12" fmla="*/ 97 w 197"/>
                <a:gd name="T13" fmla="*/ 225 h 242"/>
                <a:gd name="T14" fmla="*/ 125 w 197"/>
                <a:gd name="T15" fmla="*/ 49 h 242"/>
                <a:gd name="T16" fmla="*/ 107 w 197"/>
                <a:gd name="T17" fmla="*/ 27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242">
                  <a:moveTo>
                    <a:pt x="107" y="27"/>
                  </a:moveTo>
                  <a:cubicBezTo>
                    <a:pt x="107" y="27"/>
                    <a:pt x="97" y="0"/>
                    <a:pt x="53" y="6"/>
                  </a:cubicBezTo>
                  <a:cubicBezTo>
                    <a:pt x="9" y="12"/>
                    <a:pt x="0" y="73"/>
                    <a:pt x="18" y="105"/>
                  </a:cubicBezTo>
                  <a:cubicBezTo>
                    <a:pt x="36" y="138"/>
                    <a:pt x="69" y="190"/>
                    <a:pt x="15" y="199"/>
                  </a:cubicBezTo>
                  <a:cubicBezTo>
                    <a:pt x="15" y="199"/>
                    <a:pt x="18" y="217"/>
                    <a:pt x="50" y="208"/>
                  </a:cubicBezTo>
                  <a:cubicBezTo>
                    <a:pt x="50" y="208"/>
                    <a:pt x="48" y="227"/>
                    <a:pt x="20" y="233"/>
                  </a:cubicBezTo>
                  <a:cubicBezTo>
                    <a:pt x="20" y="233"/>
                    <a:pt x="61" y="242"/>
                    <a:pt x="97" y="225"/>
                  </a:cubicBezTo>
                  <a:cubicBezTo>
                    <a:pt x="150" y="200"/>
                    <a:pt x="197" y="137"/>
                    <a:pt x="125" y="49"/>
                  </a:cubicBezTo>
                  <a:lnTo>
                    <a:pt x="107" y="27"/>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53"/>
            <p:cNvSpPr/>
            <p:nvPr/>
          </p:nvSpPr>
          <p:spPr bwMode="auto">
            <a:xfrm>
              <a:off x="7392988" y="6062663"/>
              <a:ext cx="274638" cy="301625"/>
            </a:xfrm>
            <a:custGeom>
              <a:avLst/>
              <a:gdLst>
                <a:gd name="T0" fmla="*/ 25 w 73"/>
                <a:gd name="T1" fmla="*/ 0 h 80"/>
                <a:gd name="T2" fmla="*/ 2 w 73"/>
                <a:gd name="T3" fmla="*/ 23 h 80"/>
                <a:gd name="T4" fmla="*/ 51 w 73"/>
                <a:gd name="T5" fmla="*/ 72 h 80"/>
                <a:gd name="T6" fmla="*/ 64 w 73"/>
                <a:gd name="T7" fmla="*/ 39 h 80"/>
                <a:gd name="T8" fmla="*/ 25 w 73"/>
                <a:gd name="T9" fmla="*/ 0 h 80"/>
              </a:gdLst>
              <a:ahLst/>
              <a:cxnLst>
                <a:cxn ang="0">
                  <a:pos x="T0" y="T1"/>
                </a:cxn>
                <a:cxn ang="0">
                  <a:pos x="T2" y="T3"/>
                </a:cxn>
                <a:cxn ang="0">
                  <a:pos x="T4" y="T5"/>
                </a:cxn>
                <a:cxn ang="0">
                  <a:pos x="T6" y="T7"/>
                </a:cxn>
                <a:cxn ang="0">
                  <a:pos x="T8" y="T9"/>
                </a:cxn>
              </a:cxnLst>
              <a:rect l="0" t="0" r="r" b="b"/>
              <a:pathLst>
                <a:path w="73" h="80">
                  <a:moveTo>
                    <a:pt x="25" y="0"/>
                  </a:moveTo>
                  <a:cubicBezTo>
                    <a:pt x="25" y="0"/>
                    <a:pt x="0" y="4"/>
                    <a:pt x="2" y="23"/>
                  </a:cubicBezTo>
                  <a:cubicBezTo>
                    <a:pt x="3" y="43"/>
                    <a:pt x="24" y="80"/>
                    <a:pt x="51" y="72"/>
                  </a:cubicBezTo>
                  <a:cubicBezTo>
                    <a:pt x="73" y="65"/>
                    <a:pt x="64" y="39"/>
                    <a:pt x="64" y="39"/>
                  </a:cubicBezTo>
                  <a:lnTo>
                    <a:pt x="25" y="0"/>
                  </a:lnTo>
                  <a:close/>
                </a:path>
              </a:pathLst>
            </a:custGeom>
            <a:solidFill>
              <a:srgbClr val="F9F5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54"/>
            <p:cNvSpPr/>
            <p:nvPr/>
          </p:nvSpPr>
          <p:spPr bwMode="auto">
            <a:xfrm>
              <a:off x="7288213" y="4891088"/>
              <a:ext cx="1906588" cy="1550988"/>
            </a:xfrm>
            <a:custGeom>
              <a:avLst/>
              <a:gdLst>
                <a:gd name="T0" fmla="*/ 254 w 508"/>
                <a:gd name="T1" fmla="*/ 5 h 413"/>
                <a:gd name="T2" fmla="*/ 38 w 508"/>
                <a:gd name="T3" fmla="*/ 310 h 413"/>
                <a:gd name="T4" fmla="*/ 157 w 508"/>
                <a:gd name="T5" fmla="*/ 383 h 413"/>
                <a:gd name="T6" fmla="*/ 254 w 508"/>
                <a:gd name="T7" fmla="*/ 384 h 413"/>
                <a:gd name="T8" fmla="*/ 351 w 508"/>
                <a:gd name="T9" fmla="*/ 383 h 413"/>
                <a:gd name="T10" fmla="*/ 470 w 508"/>
                <a:gd name="T11" fmla="*/ 310 h 413"/>
                <a:gd name="T12" fmla="*/ 254 w 508"/>
                <a:gd name="T13" fmla="*/ 5 h 413"/>
              </a:gdLst>
              <a:ahLst/>
              <a:cxnLst>
                <a:cxn ang="0">
                  <a:pos x="T0" y="T1"/>
                </a:cxn>
                <a:cxn ang="0">
                  <a:pos x="T2" y="T3"/>
                </a:cxn>
                <a:cxn ang="0">
                  <a:pos x="T4" y="T5"/>
                </a:cxn>
                <a:cxn ang="0">
                  <a:pos x="T6" y="T7"/>
                </a:cxn>
                <a:cxn ang="0">
                  <a:pos x="T8" y="T9"/>
                </a:cxn>
                <a:cxn ang="0">
                  <a:pos x="T10" y="T11"/>
                </a:cxn>
                <a:cxn ang="0">
                  <a:pos x="T12" y="T13"/>
                </a:cxn>
              </a:cxnLst>
              <a:rect l="0" t="0" r="r" b="b"/>
              <a:pathLst>
                <a:path w="508" h="413">
                  <a:moveTo>
                    <a:pt x="254" y="5"/>
                  </a:moveTo>
                  <a:cubicBezTo>
                    <a:pt x="1" y="0"/>
                    <a:pt x="0" y="196"/>
                    <a:pt x="38" y="310"/>
                  </a:cubicBezTo>
                  <a:cubicBezTo>
                    <a:pt x="73" y="413"/>
                    <a:pt x="157" y="383"/>
                    <a:pt x="157" y="383"/>
                  </a:cubicBezTo>
                  <a:cubicBezTo>
                    <a:pt x="254" y="384"/>
                    <a:pt x="254" y="384"/>
                    <a:pt x="254" y="384"/>
                  </a:cubicBezTo>
                  <a:cubicBezTo>
                    <a:pt x="351" y="383"/>
                    <a:pt x="351" y="383"/>
                    <a:pt x="351" y="383"/>
                  </a:cubicBezTo>
                  <a:cubicBezTo>
                    <a:pt x="351" y="383"/>
                    <a:pt x="435" y="413"/>
                    <a:pt x="470" y="310"/>
                  </a:cubicBezTo>
                  <a:cubicBezTo>
                    <a:pt x="508" y="196"/>
                    <a:pt x="506" y="0"/>
                    <a:pt x="254" y="5"/>
                  </a:cubicBez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55"/>
            <p:cNvSpPr/>
            <p:nvPr/>
          </p:nvSpPr>
          <p:spPr bwMode="auto">
            <a:xfrm>
              <a:off x="7678738" y="5424488"/>
              <a:ext cx="1122363" cy="1074738"/>
            </a:xfrm>
            <a:custGeom>
              <a:avLst/>
              <a:gdLst>
                <a:gd name="T0" fmla="*/ 224 w 299"/>
                <a:gd name="T1" fmla="*/ 267 h 286"/>
                <a:gd name="T2" fmla="*/ 166 w 299"/>
                <a:gd name="T3" fmla="*/ 283 h 286"/>
                <a:gd name="T4" fmla="*/ 133 w 299"/>
                <a:gd name="T5" fmla="*/ 283 h 286"/>
                <a:gd name="T6" fmla="*/ 76 w 299"/>
                <a:gd name="T7" fmla="*/ 267 h 286"/>
                <a:gd name="T8" fmla="*/ 0 w 299"/>
                <a:gd name="T9" fmla="*/ 152 h 286"/>
                <a:gd name="T10" fmla="*/ 0 w 299"/>
                <a:gd name="T11" fmla="*/ 0 h 286"/>
                <a:gd name="T12" fmla="*/ 299 w 299"/>
                <a:gd name="T13" fmla="*/ 0 h 286"/>
                <a:gd name="T14" fmla="*/ 299 w 299"/>
                <a:gd name="T15" fmla="*/ 152 h 286"/>
                <a:gd name="T16" fmla="*/ 224 w 299"/>
                <a:gd name="T17" fmla="*/ 267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86">
                  <a:moveTo>
                    <a:pt x="224" y="267"/>
                  </a:moveTo>
                  <a:cubicBezTo>
                    <a:pt x="166" y="283"/>
                    <a:pt x="166" y="283"/>
                    <a:pt x="166" y="283"/>
                  </a:cubicBezTo>
                  <a:cubicBezTo>
                    <a:pt x="155" y="286"/>
                    <a:pt x="144" y="286"/>
                    <a:pt x="133" y="283"/>
                  </a:cubicBezTo>
                  <a:cubicBezTo>
                    <a:pt x="76" y="267"/>
                    <a:pt x="76" y="267"/>
                    <a:pt x="76" y="267"/>
                  </a:cubicBezTo>
                  <a:cubicBezTo>
                    <a:pt x="31" y="254"/>
                    <a:pt x="0" y="207"/>
                    <a:pt x="0" y="152"/>
                  </a:cubicBezTo>
                  <a:cubicBezTo>
                    <a:pt x="0" y="0"/>
                    <a:pt x="0" y="0"/>
                    <a:pt x="0" y="0"/>
                  </a:cubicBezTo>
                  <a:cubicBezTo>
                    <a:pt x="299" y="0"/>
                    <a:pt x="299" y="0"/>
                    <a:pt x="299" y="0"/>
                  </a:cubicBezTo>
                  <a:cubicBezTo>
                    <a:pt x="299" y="152"/>
                    <a:pt x="299" y="152"/>
                    <a:pt x="299" y="152"/>
                  </a:cubicBezTo>
                  <a:cubicBezTo>
                    <a:pt x="299" y="207"/>
                    <a:pt x="268" y="254"/>
                    <a:pt x="224" y="267"/>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56"/>
            <p:cNvSpPr/>
            <p:nvPr/>
          </p:nvSpPr>
          <p:spPr bwMode="auto">
            <a:xfrm>
              <a:off x="8124826" y="6251575"/>
              <a:ext cx="236538" cy="130175"/>
            </a:xfrm>
            <a:custGeom>
              <a:avLst/>
              <a:gdLst>
                <a:gd name="T0" fmla="*/ 0 w 63"/>
                <a:gd name="T1" fmla="*/ 12 h 35"/>
                <a:gd name="T2" fmla="*/ 17 w 63"/>
                <a:gd name="T3" fmla="*/ 1 h 35"/>
                <a:gd name="T4" fmla="*/ 31 w 63"/>
                <a:gd name="T5" fmla="*/ 10 h 35"/>
                <a:gd name="T6" fmla="*/ 49 w 63"/>
                <a:gd name="T7" fmla="*/ 1 h 35"/>
                <a:gd name="T8" fmla="*/ 63 w 63"/>
                <a:gd name="T9" fmla="*/ 13 h 35"/>
                <a:gd name="T10" fmla="*/ 31 w 63"/>
                <a:gd name="T11" fmla="*/ 35 h 35"/>
                <a:gd name="T12" fmla="*/ 0 w 63"/>
                <a:gd name="T13" fmla="*/ 12 h 35"/>
              </a:gdLst>
              <a:ahLst/>
              <a:cxnLst>
                <a:cxn ang="0">
                  <a:pos x="T0" y="T1"/>
                </a:cxn>
                <a:cxn ang="0">
                  <a:pos x="T2" y="T3"/>
                </a:cxn>
                <a:cxn ang="0">
                  <a:pos x="T4" y="T5"/>
                </a:cxn>
                <a:cxn ang="0">
                  <a:pos x="T6" y="T7"/>
                </a:cxn>
                <a:cxn ang="0">
                  <a:pos x="T8" y="T9"/>
                </a:cxn>
                <a:cxn ang="0">
                  <a:pos x="T10" y="T11"/>
                </a:cxn>
                <a:cxn ang="0">
                  <a:pos x="T12" y="T13"/>
                </a:cxn>
              </a:cxnLst>
              <a:rect l="0" t="0" r="r" b="b"/>
              <a:pathLst>
                <a:path w="63" h="35">
                  <a:moveTo>
                    <a:pt x="0" y="12"/>
                  </a:moveTo>
                  <a:cubicBezTo>
                    <a:pt x="0" y="12"/>
                    <a:pt x="8" y="0"/>
                    <a:pt x="17" y="1"/>
                  </a:cubicBezTo>
                  <a:cubicBezTo>
                    <a:pt x="26" y="1"/>
                    <a:pt x="31" y="10"/>
                    <a:pt x="31" y="10"/>
                  </a:cubicBezTo>
                  <a:cubicBezTo>
                    <a:pt x="31" y="10"/>
                    <a:pt x="40" y="1"/>
                    <a:pt x="49" y="1"/>
                  </a:cubicBezTo>
                  <a:cubicBezTo>
                    <a:pt x="59" y="1"/>
                    <a:pt x="63" y="13"/>
                    <a:pt x="63" y="13"/>
                  </a:cubicBezTo>
                  <a:cubicBezTo>
                    <a:pt x="63" y="13"/>
                    <a:pt x="54" y="35"/>
                    <a:pt x="31" y="35"/>
                  </a:cubicBezTo>
                  <a:cubicBezTo>
                    <a:pt x="8" y="35"/>
                    <a:pt x="0" y="12"/>
                    <a:pt x="0" y="12"/>
                  </a:cubicBezTo>
                  <a:close/>
                </a:path>
              </a:pathLst>
            </a:custGeom>
            <a:solidFill>
              <a:srgbClr val="C650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57"/>
            <p:cNvSpPr/>
            <p:nvPr/>
          </p:nvSpPr>
          <p:spPr bwMode="auto">
            <a:xfrm>
              <a:off x="8185151" y="6092825"/>
              <a:ext cx="115888" cy="52388"/>
            </a:xfrm>
            <a:custGeom>
              <a:avLst/>
              <a:gdLst>
                <a:gd name="T0" fmla="*/ 31 w 31"/>
                <a:gd name="T1" fmla="*/ 0 h 14"/>
                <a:gd name="T2" fmla="*/ 16 w 31"/>
                <a:gd name="T3" fmla="*/ 14 h 14"/>
                <a:gd name="T4" fmla="*/ 0 w 31"/>
                <a:gd name="T5" fmla="*/ 0 h 14"/>
                <a:gd name="T6" fmla="*/ 16 w 31"/>
                <a:gd name="T7" fmla="*/ 9 h 14"/>
                <a:gd name="T8" fmla="*/ 31 w 31"/>
                <a:gd name="T9" fmla="*/ 0 h 14"/>
              </a:gdLst>
              <a:ahLst/>
              <a:cxnLst>
                <a:cxn ang="0">
                  <a:pos x="T0" y="T1"/>
                </a:cxn>
                <a:cxn ang="0">
                  <a:pos x="T2" y="T3"/>
                </a:cxn>
                <a:cxn ang="0">
                  <a:pos x="T4" y="T5"/>
                </a:cxn>
                <a:cxn ang="0">
                  <a:pos x="T6" y="T7"/>
                </a:cxn>
                <a:cxn ang="0">
                  <a:pos x="T8" y="T9"/>
                </a:cxn>
              </a:cxnLst>
              <a:rect l="0" t="0" r="r" b="b"/>
              <a:pathLst>
                <a:path w="31" h="14">
                  <a:moveTo>
                    <a:pt x="31" y="0"/>
                  </a:moveTo>
                  <a:cubicBezTo>
                    <a:pt x="31" y="0"/>
                    <a:pt x="30" y="14"/>
                    <a:pt x="16" y="14"/>
                  </a:cubicBezTo>
                  <a:cubicBezTo>
                    <a:pt x="3" y="14"/>
                    <a:pt x="0" y="0"/>
                    <a:pt x="0" y="0"/>
                  </a:cubicBezTo>
                  <a:cubicBezTo>
                    <a:pt x="0" y="0"/>
                    <a:pt x="7" y="9"/>
                    <a:pt x="16" y="9"/>
                  </a:cubicBezTo>
                  <a:cubicBezTo>
                    <a:pt x="25" y="9"/>
                    <a:pt x="31" y="0"/>
                    <a:pt x="31" y="0"/>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58"/>
            <p:cNvSpPr/>
            <p:nvPr/>
          </p:nvSpPr>
          <p:spPr bwMode="auto">
            <a:xfrm>
              <a:off x="7783513" y="5999163"/>
              <a:ext cx="161925" cy="57150"/>
            </a:xfrm>
            <a:custGeom>
              <a:avLst/>
              <a:gdLst>
                <a:gd name="T0" fmla="*/ 39 w 43"/>
                <a:gd name="T1" fmla="*/ 15 h 15"/>
                <a:gd name="T2" fmla="*/ 39 w 43"/>
                <a:gd name="T3" fmla="*/ 15 h 15"/>
                <a:gd name="T4" fmla="*/ 3 w 43"/>
                <a:gd name="T5" fmla="*/ 7 h 15"/>
                <a:gd name="T6" fmla="*/ 1 w 43"/>
                <a:gd name="T7" fmla="*/ 2 h 15"/>
                <a:gd name="T8" fmla="*/ 6 w 43"/>
                <a:gd name="T9" fmla="*/ 1 h 15"/>
                <a:gd name="T10" fmla="*/ 39 w 43"/>
                <a:gd name="T11" fmla="*/ 9 h 15"/>
                <a:gd name="T12" fmla="*/ 43 w 43"/>
                <a:gd name="T13" fmla="*/ 12 h 15"/>
                <a:gd name="T14" fmla="*/ 39 w 43"/>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5">
                  <a:moveTo>
                    <a:pt x="39" y="15"/>
                  </a:moveTo>
                  <a:cubicBezTo>
                    <a:pt x="39" y="15"/>
                    <a:pt x="39" y="15"/>
                    <a:pt x="39" y="15"/>
                  </a:cubicBezTo>
                  <a:cubicBezTo>
                    <a:pt x="38" y="15"/>
                    <a:pt x="13" y="13"/>
                    <a:pt x="3" y="7"/>
                  </a:cubicBezTo>
                  <a:cubicBezTo>
                    <a:pt x="1" y="6"/>
                    <a:pt x="0" y="3"/>
                    <a:pt x="1" y="2"/>
                  </a:cubicBezTo>
                  <a:cubicBezTo>
                    <a:pt x="2" y="0"/>
                    <a:pt x="5" y="0"/>
                    <a:pt x="6" y="1"/>
                  </a:cubicBezTo>
                  <a:cubicBezTo>
                    <a:pt x="14" y="5"/>
                    <a:pt x="33" y="8"/>
                    <a:pt x="39" y="9"/>
                  </a:cubicBezTo>
                  <a:cubicBezTo>
                    <a:pt x="41" y="9"/>
                    <a:pt x="43" y="10"/>
                    <a:pt x="43" y="12"/>
                  </a:cubicBezTo>
                  <a:cubicBezTo>
                    <a:pt x="42" y="14"/>
                    <a:pt x="41" y="15"/>
                    <a:pt x="39" y="15"/>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59"/>
            <p:cNvSpPr/>
            <p:nvPr/>
          </p:nvSpPr>
          <p:spPr bwMode="auto">
            <a:xfrm>
              <a:off x="7786688" y="5943600"/>
              <a:ext cx="142875" cy="85725"/>
            </a:xfrm>
            <a:custGeom>
              <a:avLst/>
              <a:gdLst>
                <a:gd name="T0" fmla="*/ 34 w 38"/>
                <a:gd name="T1" fmla="*/ 23 h 23"/>
                <a:gd name="T2" fmla="*/ 1 w 38"/>
                <a:gd name="T3" fmla="*/ 6 h 23"/>
                <a:gd name="T4" fmla="*/ 2 w 38"/>
                <a:gd name="T5" fmla="*/ 1 h 23"/>
                <a:gd name="T6" fmla="*/ 7 w 38"/>
                <a:gd name="T7" fmla="*/ 2 h 23"/>
                <a:gd name="T8" fmla="*/ 35 w 38"/>
                <a:gd name="T9" fmla="*/ 16 h 23"/>
                <a:gd name="T10" fmla="*/ 35 w 38"/>
                <a:gd name="T11" fmla="*/ 16 h 23"/>
                <a:gd name="T12" fmla="*/ 38 w 38"/>
                <a:gd name="T13" fmla="*/ 19 h 23"/>
                <a:gd name="T14" fmla="*/ 35 w 38"/>
                <a:gd name="T15" fmla="*/ 23 h 23"/>
                <a:gd name="T16" fmla="*/ 34 w 38"/>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3">
                  <a:moveTo>
                    <a:pt x="34" y="23"/>
                  </a:moveTo>
                  <a:cubicBezTo>
                    <a:pt x="13" y="23"/>
                    <a:pt x="1" y="6"/>
                    <a:pt x="1" y="6"/>
                  </a:cubicBezTo>
                  <a:cubicBezTo>
                    <a:pt x="0" y="4"/>
                    <a:pt x="0" y="2"/>
                    <a:pt x="2" y="1"/>
                  </a:cubicBezTo>
                  <a:cubicBezTo>
                    <a:pt x="3" y="0"/>
                    <a:pt x="5" y="0"/>
                    <a:pt x="7" y="2"/>
                  </a:cubicBezTo>
                  <a:cubicBezTo>
                    <a:pt x="7" y="2"/>
                    <a:pt x="17" y="16"/>
                    <a:pt x="35" y="16"/>
                  </a:cubicBezTo>
                  <a:cubicBezTo>
                    <a:pt x="35" y="16"/>
                    <a:pt x="35" y="16"/>
                    <a:pt x="35" y="16"/>
                  </a:cubicBezTo>
                  <a:cubicBezTo>
                    <a:pt x="37" y="16"/>
                    <a:pt x="38" y="18"/>
                    <a:pt x="38" y="19"/>
                  </a:cubicBezTo>
                  <a:cubicBezTo>
                    <a:pt x="38" y="21"/>
                    <a:pt x="37" y="23"/>
                    <a:pt x="35" y="23"/>
                  </a:cubicBezTo>
                  <a:cubicBezTo>
                    <a:pt x="35" y="23"/>
                    <a:pt x="35" y="23"/>
                    <a:pt x="34" y="23"/>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60"/>
            <p:cNvSpPr/>
            <p:nvPr/>
          </p:nvSpPr>
          <p:spPr bwMode="auto">
            <a:xfrm>
              <a:off x="7858126" y="5924550"/>
              <a:ext cx="142875" cy="138113"/>
            </a:xfrm>
            <a:custGeom>
              <a:avLst/>
              <a:gdLst>
                <a:gd name="T0" fmla="*/ 36 w 38"/>
                <a:gd name="T1" fmla="*/ 22 h 37"/>
                <a:gd name="T2" fmla="*/ 15 w 38"/>
                <a:gd name="T3" fmla="*/ 35 h 37"/>
                <a:gd name="T4" fmla="*/ 2 w 38"/>
                <a:gd name="T5" fmla="*/ 14 h 37"/>
                <a:gd name="T6" fmla="*/ 23 w 38"/>
                <a:gd name="T7" fmla="*/ 2 h 37"/>
                <a:gd name="T8" fmla="*/ 36 w 38"/>
                <a:gd name="T9" fmla="*/ 22 h 37"/>
              </a:gdLst>
              <a:ahLst/>
              <a:cxnLst>
                <a:cxn ang="0">
                  <a:pos x="T0" y="T1"/>
                </a:cxn>
                <a:cxn ang="0">
                  <a:pos x="T2" y="T3"/>
                </a:cxn>
                <a:cxn ang="0">
                  <a:pos x="T4" y="T5"/>
                </a:cxn>
                <a:cxn ang="0">
                  <a:pos x="T6" y="T7"/>
                </a:cxn>
                <a:cxn ang="0">
                  <a:pos x="T8" y="T9"/>
                </a:cxn>
              </a:cxnLst>
              <a:rect l="0" t="0" r="r" b="b"/>
              <a:pathLst>
                <a:path w="38" h="37">
                  <a:moveTo>
                    <a:pt x="36" y="22"/>
                  </a:moveTo>
                  <a:cubicBezTo>
                    <a:pt x="33" y="32"/>
                    <a:pt x="24" y="37"/>
                    <a:pt x="15" y="35"/>
                  </a:cubicBezTo>
                  <a:cubicBezTo>
                    <a:pt x="6" y="33"/>
                    <a:pt x="0" y="24"/>
                    <a:pt x="2" y="14"/>
                  </a:cubicBezTo>
                  <a:cubicBezTo>
                    <a:pt x="5" y="5"/>
                    <a:pt x="14" y="0"/>
                    <a:pt x="23" y="2"/>
                  </a:cubicBezTo>
                  <a:cubicBezTo>
                    <a:pt x="32" y="4"/>
                    <a:pt x="38" y="13"/>
                    <a:pt x="36" y="22"/>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61"/>
            <p:cNvSpPr/>
            <p:nvPr/>
          </p:nvSpPr>
          <p:spPr bwMode="auto">
            <a:xfrm>
              <a:off x="7899401" y="5938838"/>
              <a:ext cx="60325" cy="34925"/>
            </a:xfrm>
            <a:custGeom>
              <a:avLst/>
              <a:gdLst>
                <a:gd name="T0" fmla="*/ 16 w 16"/>
                <a:gd name="T1" fmla="*/ 5 h 9"/>
                <a:gd name="T2" fmla="*/ 8 w 16"/>
                <a:gd name="T3" fmla="*/ 9 h 9"/>
                <a:gd name="T4" fmla="*/ 0 w 16"/>
                <a:gd name="T5" fmla="*/ 4 h 9"/>
                <a:gd name="T6" fmla="*/ 8 w 16"/>
                <a:gd name="T7" fmla="*/ 0 h 9"/>
                <a:gd name="T8" fmla="*/ 16 w 16"/>
                <a:gd name="T9" fmla="*/ 5 h 9"/>
              </a:gdLst>
              <a:ahLst/>
              <a:cxnLst>
                <a:cxn ang="0">
                  <a:pos x="T0" y="T1"/>
                </a:cxn>
                <a:cxn ang="0">
                  <a:pos x="T2" y="T3"/>
                </a:cxn>
                <a:cxn ang="0">
                  <a:pos x="T4" y="T5"/>
                </a:cxn>
                <a:cxn ang="0">
                  <a:pos x="T6" y="T7"/>
                </a:cxn>
                <a:cxn ang="0">
                  <a:pos x="T8" y="T9"/>
                </a:cxn>
              </a:cxnLst>
              <a:rect l="0" t="0" r="r" b="b"/>
              <a:pathLst>
                <a:path w="16" h="9">
                  <a:moveTo>
                    <a:pt x="16" y="5"/>
                  </a:moveTo>
                  <a:cubicBezTo>
                    <a:pt x="16" y="7"/>
                    <a:pt x="12" y="9"/>
                    <a:pt x="8" y="9"/>
                  </a:cubicBezTo>
                  <a:cubicBezTo>
                    <a:pt x="3" y="9"/>
                    <a:pt x="0" y="7"/>
                    <a:pt x="0" y="4"/>
                  </a:cubicBezTo>
                  <a:cubicBezTo>
                    <a:pt x="0" y="2"/>
                    <a:pt x="4" y="0"/>
                    <a:pt x="8" y="0"/>
                  </a:cubicBezTo>
                  <a:cubicBezTo>
                    <a:pt x="12" y="0"/>
                    <a:pt x="16" y="2"/>
                    <a:pt x="16" y="5"/>
                  </a:cubicBezTo>
                  <a:close/>
                </a:path>
              </a:pathLst>
            </a:custGeom>
            <a:solidFill>
              <a:srgbClr val="E8DF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62"/>
            <p:cNvSpPr/>
            <p:nvPr/>
          </p:nvSpPr>
          <p:spPr bwMode="auto">
            <a:xfrm>
              <a:off x="7739063" y="5789613"/>
              <a:ext cx="303213" cy="85725"/>
            </a:xfrm>
            <a:custGeom>
              <a:avLst/>
              <a:gdLst>
                <a:gd name="T0" fmla="*/ 81 w 81"/>
                <a:gd name="T1" fmla="*/ 17 h 23"/>
                <a:gd name="T2" fmla="*/ 81 w 81"/>
                <a:gd name="T3" fmla="*/ 8 h 23"/>
                <a:gd name="T4" fmla="*/ 79 w 81"/>
                <a:gd name="T5" fmla="*/ 7 h 23"/>
                <a:gd name="T6" fmla="*/ 1 w 81"/>
                <a:gd name="T7" fmla="*/ 12 h 23"/>
                <a:gd name="T8" fmla="*/ 0 w 81"/>
                <a:gd name="T9" fmla="*/ 15 h 23"/>
                <a:gd name="T10" fmla="*/ 5 w 81"/>
                <a:gd name="T11" fmla="*/ 21 h 23"/>
                <a:gd name="T12" fmla="*/ 7 w 81"/>
                <a:gd name="T13" fmla="*/ 22 h 23"/>
                <a:gd name="T14" fmla="*/ 79 w 81"/>
                <a:gd name="T15" fmla="*/ 19 h 23"/>
                <a:gd name="T16" fmla="*/ 81 w 81"/>
                <a:gd name="T1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23">
                  <a:moveTo>
                    <a:pt x="81" y="17"/>
                  </a:moveTo>
                  <a:cubicBezTo>
                    <a:pt x="81" y="8"/>
                    <a:pt x="81" y="8"/>
                    <a:pt x="81" y="8"/>
                  </a:cubicBezTo>
                  <a:cubicBezTo>
                    <a:pt x="81" y="7"/>
                    <a:pt x="80" y="7"/>
                    <a:pt x="79" y="7"/>
                  </a:cubicBezTo>
                  <a:cubicBezTo>
                    <a:pt x="70" y="5"/>
                    <a:pt x="24" y="0"/>
                    <a:pt x="1" y="12"/>
                  </a:cubicBezTo>
                  <a:cubicBezTo>
                    <a:pt x="0" y="12"/>
                    <a:pt x="0" y="14"/>
                    <a:pt x="0" y="15"/>
                  </a:cubicBezTo>
                  <a:cubicBezTo>
                    <a:pt x="5" y="21"/>
                    <a:pt x="5" y="21"/>
                    <a:pt x="5" y="21"/>
                  </a:cubicBezTo>
                  <a:cubicBezTo>
                    <a:pt x="5" y="22"/>
                    <a:pt x="6" y="23"/>
                    <a:pt x="7" y="22"/>
                  </a:cubicBezTo>
                  <a:cubicBezTo>
                    <a:pt x="13" y="20"/>
                    <a:pt x="41" y="12"/>
                    <a:pt x="79" y="19"/>
                  </a:cubicBezTo>
                  <a:cubicBezTo>
                    <a:pt x="80" y="19"/>
                    <a:pt x="81" y="18"/>
                    <a:pt x="81" y="17"/>
                  </a:cubicBez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63"/>
            <p:cNvSpPr/>
            <p:nvPr/>
          </p:nvSpPr>
          <p:spPr bwMode="auto">
            <a:xfrm>
              <a:off x="8432801" y="5789613"/>
              <a:ext cx="304800" cy="85725"/>
            </a:xfrm>
            <a:custGeom>
              <a:avLst/>
              <a:gdLst>
                <a:gd name="T0" fmla="*/ 0 w 81"/>
                <a:gd name="T1" fmla="*/ 17 h 23"/>
                <a:gd name="T2" fmla="*/ 0 w 81"/>
                <a:gd name="T3" fmla="*/ 8 h 23"/>
                <a:gd name="T4" fmla="*/ 2 w 81"/>
                <a:gd name="T5" fmla="*/ 7 h 23"/>
                <a:gd name="T6" fmla="*/ 80 w 81"/>
                <a:gd name="T7" fmla="*/ 12 h 23"/>
                <a:gd name="T8" fmla="*/ 81 w 81"/>
                <a:gd name="T9" fmla="*/ 15 h 23"/>
                <a:gd name="T10" fmla="*/ 76 w 81"/>
                <a:gd name="T11" fmla="*/ 21 h 23"/>
                <a:gd name="T12" fmla="*/ 74 w 81"/>
                <a:gd name="T13" fmla="*/ 22 h 23"/>
                <a:gd name="T14" fmla="*/ 2 w 81"/>
                <a:gd name="T15" fmla="*/ 19 h 23"/>
                <a:gd name="T16" fmla="*/ 0 w 81"/>
                <a:gd name="T1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23">
                  <a:moveTo>
                    <a:pt x="0" y="17"/>
                  </a:moveTo>
                  <a:cubicBezTo>
                    <a:pt x="0" y="8"/>
                    <a:pt x="0" y="8"/>
                    <a:pt x="0" y="8"/>
                  </a:cubicBezTo>
                  <a:cubicBezTo>
                    <a:pt x="0" y="7"/>
                    <a:pt x="1" y="7"/>
                    <a:pt x="2" y="7"/>
                  </a:cubicBezTo>
                  <a:cubicBezTo>
                    <a:pt x="11" y="5"/>
                    <a:pt x="57" y="0"/>
                    <a:pt x="80" y="12"/>
                  </a:cubicBezTo>
                  <a:cubicBezTo>
                    <a:pt x="81" y="12"/>
                    <a:pt x="81" y="14"/>
                    <a:pt x="81" y="15"/>
                  </a:cubicBezTo>
                  <a:cubicBezTo>
                    <a:pt x="76" y="21"/>
                    <a:pt x="76" y="21"/>
                    <a:pt x="76" y="21"/>
                  </a:cubicBezTo>
                  <a:cubicBezTo>
                    <a:pt x="76" y="22"/>
                    <a:pt x="75" y="23"/>
                    <a:pt x="74" y="22"/>
                  </a:cubicBezTo>
                  <a:cubicBezTo>
                    <a:pt x="68" y="20"/>
                    <a:pt x="40" y="12"/>
                    <a:pt x="2" y="19"/>
                  </a:cubicBezTo>
                  <a:cubicBezTo>
                    <a:pt x="1" y="19"/>
                    <a:pt x="0" y="18"/>
                    <a:pt x="0" y="17"/>
                  </a:cubicBez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64"/>
            <p:cNvSpPr/>
            <p:nvPr/>
          </p:nvSpPr>
          <p:spPr bwMode="auto">
            <a:xfrm>
              <a:off x="8531226" y="5999163"/>
              <a:ext cx="160338" cy="57150"/>
            </a:xfrm>
            <a:custGeom>
              <a:avLst/>
              <a:gdLst>
                <a:gd name="T0" fmla="*/ 4 w 43"/>
                <a:gd name="T1" fmla="*/ 15 h 15"/>
                <a:gd name="T2" fmla="*/ 0 w 43"/>
                <a:gd name="T3" fmla="*/ 12 h 15"/>
                <a:gd name="T4" fmla="*/ 4 w 43"/>
                <a:gd name="T5" fmla="*/ 9 h 15"/>
                <a:gd name="T6" fmla="*/ 37 w 43"/>
                <a:gd name="T7" fmla="*/ 1 h 15"/>
                <a:gd name="T8" fmla="*/ 42 w 43"/>
                <a:gd name="T9" fmla="*/ 2 h 15"/>
                <a:gd name="T10" fmla="*/ 40 w 43"/>
                <a:gd name="T11" fmla="*/ 7 h 15"/>
                <a:gd name="T12" fmla="*/ 4 w 43"/>
                <a:gd name="T13" fmla="*/ 15 h 15"/>
                <a:gd name="T14" fmla="*/ 4 w 43"/>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5">
                  <a:moveTo>
                    <a:pt x="4" y="15"/>
                  </a:moveTo>
                  <a:cubicBezTo>
                    <a:pt x="2" y="15"/>
                    <a:pt x="1" y="14"/>
                    <a:pt x="0" y="12"/>
                  </a:cubicBezTo>
                  <a:cubicBezTo>
                    <a:pt x="0" y="10"/>
                    <a:pt x="2" y="9"/>
                    <a:pt x="4" y="9"/>
                  </a:cubicBezTo>
                  <a:cubicBezTo>
                    <a:pt x="4" y="9"/>
                    <a:pt x="28" y="6"/>
                    <a:pt x="37" y="1"/>
                  </a:cubicBezTo>
                  <a:cubicBezTo>
                    <a:pt x="38" y="0"/>
                    <a:pt x="41" y="0"/>
                    <a:pt x="42" y="2"/>
                  </a:cubicBezTo>
                  <a:cubicBezTo>
                    <a:pt x="43" y="3"/>
                    <a:pt x="42" y="6"/>
                    <a:pt x="40" y="7"/>
                  </a:cubicBezTo>
                  <a:cubicBezTo>
                    <a:pt x="30" y="13"/>
                    <a:pt x="5" y="15"/>
                    <a:pt x="4" y="15"/>
                  </a:cubicBezTo>
                  <a:cubicBezTo>
                    <a:pt x="4" y="15"/>
                    <a:pt x="4" y="15"/>
                    <a:pt x="4" y="15"/>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65"/>
            <p:cNvSpPr/>
            <p:nvPr/>
          </p:nvSpPr>
          <p:spPr bwMode="auto">
            <a:xfrm>
              <a:off x="8545513" y="5943600"/>
              <a:ext cx="142875" cy="85725"/>
            </a:xfrm>
            <a:custGeom>
              <a:avLst/>
              <a:gdLst>
                <a:gd name="T0" fmla="*/ 4 w 38"/>
                <a:gd name="T1" fmla="*/ 23 h 23"/>
                <a:gd name="T2" fmla="*/ 3 w 38"/>
                <a:gd name="T3" fmla="*/ 23 h 23"/>
                <a:gd name="T4" fmla="*/ 0 w 38"/>
                <a:gd name="T5" fmla="*/ 19 h 23"/>
                <a:gd name="T6" fmla="*/ 3 w 38"/>
                <a:gd name="T7" fmla="*/ 16 h 23"/>
                <a:gd name="T8" fmla="*/ 32 w 38"/>
                <a:gd name="T9" fmla="*/ 2 h 23"/>
                <a:gd name="T10" fmla="*/ 36 w 38"/>
                <a:gd name="T11" fmla="*/ 1 h 23"/>
                <a:gd name="T12" fmla="*/ 37 w 38"/>
                <a:gd name="T13" fmla="*/ 6 h 23"/>
                <a:gd name="T14" fmla="*/ 4 w 38"/>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3">
                  <a:moveTo>
                    <a:pt x="4" y="23"/>
                  </a:moveTo>
                  <a:cubicBezTo>
                    <a:pt x="3" y="23"/>
                    <a:pt x="3" y="23"/>
                    <a:pt x="3" y="23"/>
                  </a:cubicBezTo>
                  <a:cubicBezTo>
                    <a:pt x="1" y="23"/>
                    <a:pt x="0" y="21"/>
                    <a:pt x="0" y="19"/>
                  </a:cubicBezTo>
                  <a:cubicBezTo>
                    <a:pt x="0" y="17"/>
                    <a:pt x="1" y="16"/>
                    <a:pt x="3" y="16"/>
                  </a:cubicBezTo>
                  <a:cubicBezTo>
                    <a:pt x="21" y="16"/>
                    <a:pt x="31" y="2"/>
                    <a:pt x="32" y="2"/>
                  </a:cubicBezTo>
                  <a:cubicBezTo>
                    <a:pt x="33" y="0"/>
                    <a:pt x="35" y="0"/>
                    <a:pt x="36" y="1"/>
                  </a:cubicBezTo>
                  <a:cubicBezTo>
                    <a:pt x="38" y="2"/>
                    <a:pt x="38" y="4"/>
                    <a:pt x="37" y="6"/>
                  </a:cubicBezTo>
                  <a:cubicBezTo>
                    <a:pt x="37" y="6"/>
                    <a:pt x="25" y="23"/>
                    <a:pt x="4" y="23"/>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66"/>
            <p:cNvSpPr/>
            <p:nvPr/>
          </p:nvSpPr>
          <p:spPr bwMode="auto">
            <a:xfrm>
              <a:off x="8474076" y="5924550"/>
              <a:ext cx="142875" cy="138113"/>
            </a:xfrm>
            <a:custGeom>
              <a:avLst/>
              <a:gdLst>
                <a:gd name="T0" fmla="*/ 3 w 38"/>
                <a:gd name="T1" fmla="*/ 22 h 37"/>
                <a:gd name="T2" fmla="*/ 23 w 38"/>
                <a:gd name="T3" fmla="*/ 35 h 37"/>
                <a:gd name="T4" fmla="*/ 36 w 38"/>
                <a:gd name="T5" fmla="*/ 14 h 37"/>
                <a:gd name="T6" fmla="*/ 15 w 38"/>
                <a:gd name="T7" fmla="*/ 2 h 37"/>
                <a:gd name="T8" fmla="*/ 3 w 38"/>
                <a:gd name="T9" fmla="*/ 22 h 37"/>
              </a:gdLst>
              <a:ahLst/>
              <a:cxnLst>
                <a:cxn ang="0">
                  <a:pos x="T0" y="T1"/>
                </a:cxn>
                <a:cxn ang="0">
                  <a:pos x="T2" y="T3"/>
                </a:cxn>
                <a:cxn ang="0">
                  <a:pos x="T4" y="T5"/>
                </a:cxn>
                <a:cxn ang="0">
                  <a:pos x="T6" y="T7"/>
                </a:cxn>
                <a:cxn ang="0">
                  <a:pos x="T8" y="T9"/>
                </a:cxn>
              </a:cxnLst>
              <a:rect l="0" t="0" r="r" b="b"/>
              <a:pathLst>
                <a:path w="38" h="37">
                  <a:moveTo>
                    <a:pt x="3" y="22"/>
                  </a:moveTo>
                  <a:cubicBezTo>
                    <a:pt x="5" y="32"/>
                    <a:pt x="14" y="37"/>
                    <a:pt x="23" y="35"/>
                  </a:cubicBezTo>
                  <a:cubicBezTo>
                    <a:pt x="32" y="33"/>
                    <a:pt x="38" y="24"/>
                    <a:pt x="36" y="14"/>
                  </a:cubicBezTo>
                  <a:cubicBezTo>
                    <a:pt x="33" y="5"/>
                    <a:pt x="24" y="0"/>
                    <a:pt x="15" y="2"/>
                  </a:cubicBezTo>
                  <a:cubicBezTo>
                    <a:pt x="6" y="4"/>
                    <a:pt x="0" y="13"/>
                    <a:pt x="3" y="22"/>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67"/>
            <p:cNvSpPr/>
            <p:nvPr/>
          </p:nvSpPr>
          <p:spPr bwMode="auto">
            <a:xfrm>
              <a:off x="8515351" y="5938838"/>
              <a:ext cx="60325" cy="34925"/>
            </a:xfrm>
            <a:custGeom>
              <a:avLst/>
              <a:gdLst>
                <a:gd name="T0" fmla="*/ 0 w 16"/>
                <a:gd name="T1" fmla="*/ 5 h 9"/>
                <a:gd name="T2" fmla="*/ 8 w 16"/>
                <a:gd name="T3" fmla="*/ 9 h 9"/>
                <a:gd name="T4" fmla="*/ 16 w 16"/>
                <a:gd name="T5" fmla="*/ 4 h 9"/>
                <a:gd name="T6" fmla="*/ 8 w 16"/>
                <a:gd name="T7" fmla="*/ 0 h 9"/>
                <a:gd name="T8" fmla="*/ 0 w 16"/>
                <a:gd name="T9" fmla="*/ 5 h 9"/>
              </a:gdLst>
              <a:ahLst/>
              <a:cxnLst>
                <a:cxn ang="0">
                  <a:pos x="T0" y="T1"/>
                </a:cxn>
                <a:cxn ang="0">
                  <a:pos x="T2" y="T3"/>
                </a:cxn>
                <a:cxn ang="0">
                  <a:pos x="T4" y="T5"/>
                </a:cxn>
                <a:cxn ang="0">
                  <a:pos x="T6" y="T7"/>
                </a:cxn>
                <a:cxn ang="0">
                  <a:pos x="T8" y="T9"/>
                </a:cxn>
              </a:cxnLst>
              <a:rect l="0" t="0" r="r" b="b"/>
              <a:pathLst>
                <a:path w="16" h="9">
                  <a:moveTo>
                    <a:pt x="0" y="5"/>
                  </a:moveTo>
                  <a:cubicBezTo>
                    <a:pt x="1" y="7"/>
                    <a:pt x="4" y="9"/>
                    <a:pt x="8" y="9"/>
                  </a:cubicBezTo>
                  <a:cubicBezTo>
                    <a:pt x="13" y="9"/>
                    <a:pt x="16" y="7"/>
                    <a:pt x="16" y="4"/>
                  </a:cubicBezTo>
                  <a:cubicBezTo>
                    <a:pt x="16" y="2"/>
                    <a:pt x="12" y="0"/>
                    <a:pt x="8" y="0"/>
                  </a:cubicBezTo>
                  <a:cubicBezTo>
                    <a:pt x="4" y="0"/>
                    <a:pt x="0" y="2"/>
                    <a:pt x="0" y="5"/>
                  </a:cubicBezTo>
                  <a:close/>
                </a:path>
              </a:pathLst>
            </a:custGeom>
            <a:solidFill>
              <a:srgbClr val="E8DF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68"/>
            <p:cNvSpPr/>
            <p:nvPr/>
          </p:nvSpPr>
          <p:spPr bwMode="auto">
            <a:xfrm>
              <a:off x="7524751" y="5534025"/>
              <a:ext cx="239713" cy="544513"/>
            </a:xfrm>
            <a:custGeom>
              <a:avLst/>
              <a:gdLst>
                <a:gd name="T0" fmla="*/ 54 w 64"/>
                <a:gd name="T1" fmla="*/ 0 h 145"/>
                <a:gd name="T2" fmla="*/ 59 w 64"/>
                <a:gd name="T3" fmla="*/ 104 h 145"/>
                <a:gd name="T4" fmla="*/ 47 w 64"/>
                <a:gd name="T5" fmla="*/ 115 h 145"/>
                <a:gd name="T6" fmla="*/ 64 w 64"/>
                <a:gd name="T7" fmla="*/ 115 h 145"/>
                <a:gd name="T8" fmla="*/ 53 w 64"/>
                <a:gd name="T9" fmla="*/ 136 h 145"/>
                <a:gd name="T10" fmla="*/ 10 w 64"/>
                <a:gd name="T11" fmla="*/ 97 h 145"/>
                <a:gd name="T12" fmla="*/ 16 w 64"/>
                <a:gd name="T13" fmla="*/ 0 h 145"/>
                <a:gd name="T14" fmla="*/ 54 w 64"/>
                <a:gd name="T15" fmla="*/ 0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45">
                  <a:moveTo>
                    <a:pt x="54" y="0"/>
                  </a:moveTo>
                  <a:cubicBezTo>
                    <a:pt x="54" y="0"/>
                    <a:pt x="23" y="85"/>
                    <a:pt x="59" y="104"/>
                  </a:cubicBezTo>
                  <a:cubicBezTo>
                    <a:pt x="59" y="104"/>
                    <a:pt x="55" y="115"/>
                    <a:pt x="47" y="115"/>
                  </a:cubicBezTo>
                  <a:cubicBezTo>
                    <a:pt x="47" y="115"/>
                    <a:pt x="52" y="121"/>
                    <a:pt x="64" y="115"/>
                  </a:cubicBezTo>
                  <a:cubicBezTo>
                    <a:pt x="64" y="115"/>
                    <a:pt x="62" y="129"/>
                    <a:pt x="53" y="136"/>
                  </a:cubicBezTo>
                  <a:cubicBezTo>
                    <a:pt x="41" y="145"/>
                    <a:pt x="18" y="145"/>
                    <a:pt x="10" y="97"/>
                  </a:cubicBezTo>
                  <a:cubicBezTo>
                    <a:pt x="10" y="97"/>
                    <a:pt x="0" y="23"/>
                    <a:pt x="16" y="0"/>
                  </a:cubicBezTo>
                  <a:lnTo>
                    <a:pt x="54" y="0"/>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69"/>
            <p:cNvSpPr/>
            <p:nvPr/>
          </p:nvSpPr>
          <p:spPr bwMode="auto">
            <a:xfrm>
              <a:off x="8715376" y="5440363"/>
              <a:ext cx="236538" cy="638175"/>
            </a:xfrm>
            <a:custGeom>
              <a:avLst/>
              <a:gdLst>
                <a:gd name="T0" fmla="*/ 9 w 63"/>
                <a:gd name="T1" fmla="*/ 25 h 170"/>
                <a:gd name="T2" fmla="*/ 5 w 63"/>
                <a:gd name="T3" fmla="*/ 129 h 170"/>
                <a:gd name="T4" fmla="*/ 17 w 63"/>
                <a:gd name="T5" fmla="*/ 140 h 170"/>
                <a:gd name="T6" fmla="*/ 0 w 63"/>
                <a:gd name="T7" fmla="*/ 140 h 170"/>
                <a:gd name="T8" fmla="*/ 10 w 63"/>
                <a:gd name="T9" fmla="*/ 161 h 170"/>
                <a:gd name="T10" fmla="*/ 54 w 63"/>
                <a:gd name="T11" fmla="*/ 122 h 170"/>
                <a:gd name="T12" fmla="*/ 48 w 63"/>
                <a:gd name="T13" fmla="*/ 25 h 170"/>
                <a:gd name="T14" fmla="*/ 31 w 63"/>
                <a:gd name="T15" fmla="*/ 0 h 170"/>
                <a:gd name="T16" fmla="*/ 9 w 63"/>
                <a:gd name="T17" fmla="*/ 2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70">
                  <a:moveTo>
                    <a:pt x="9" y="25"/>
                  </a:moveTo>
                  <a:cubicBezTo>
                    <a:pt x="9" y="25"/>
                    <a:pt x="41" y="110"/>
                    <a:pt x="5" y="129"/>
                  </a:cubicBezTo>
                  <a:cubicBezTo>
                    <a:pt x="5" y="129"/>
                    <a:pt x="8" y="140"/>
                    <a:pt x="17" y="140"/>
                  </a:cubicBezTo>
                  <a:cubicBezTo>
                    <a:pt x="17" y="140"/>
                    <a:pt x="11" y="146"/>
                    <a:pt x="0" y="140"/>
                  </a:cubicBezTo>
                  <a:cubicBezTo>
                    <a:pt x="0" y="140"/>
                    <a:pt x="1" y="154"/>
                    <a:pt x="10" y="161"/>
                  </a:cubicBezTo>
                  <a:cubicBezTo>
                    <a:pt x="23" y="170"/>
                    <a:pt x="46" y="170"/>
                    <a:pt x="54" y="122"/>
                  </a:cubicBezTo>
                  <a:cubicBezTo>
                    <a:pt x="54" y="122"/>
                    <a:pt x="63" y="48"/>
                    <a:pt x="48" y="25"/>
                  </a:cubicBezTo>
                  <a:cubicBezTo>
                    <a:pt x="31" y="0"/>
                    <a:pt x="31" y="0"/>
                    <a:pt x="31" y="0"/>
                  </a:cubicBezTo>
                  <a:lnTo>
                    <a:pt x="9" y="25"/>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70"/>
            <p:cNvSpPr/>
            <p:nvPr/>
          </p:nvSpPr>
          <p:spPr bwMode="auto">
            <a:xfrm>
              <a:off x="7626351" y="5346700"/>
              <a:ext cx="1204913" cy="431800"/>
            </a:xfrm>
            <a:custGeom>
              <a:avLst/>
              <a:gdLst>
                <a:gd name="T0" fmla="*/ 309 w 321"/>
                <a:gd name="T1" fmla="*/ 59 h 115"/>
                <a:gd name="T2" fmla="*/ 201 w 321"/>
                <a:gd name="T3" fmla="*/ 94 h 115"/>
                <a:gd name="T4" fmla="*/ 218 w 321"/>
                <a:gd name="T5" fmla="*/ 59 h 115"/>
                <a:gd name="T6" fmla="*/ 165 w 321"/>
                <a:gd name="T7" fmla="*/ 82 h 115"/>
                <a:gd name="T8" fmla="*/ 187 w 321"/>
                <a:gd name="T9" fmla="*/ 41 h 115"/>
                <a:gd name="T10" fmla="*/ 6 w 321"/>
                <a:gd name="T11" fmla="*/ 106 h 115"/>
                <a:gd name="T12" fmla="*/ 0 w 321"/>
                <a:gd name="T13" fmla="*/ 5 h 115"/>
                <a:gd name="T14" fmla="*/ 321 w 321"/>
                <a:gd name="T15" fmla="*/ 0 h 115"/>
                <a:gd name="T16" fmla="*/ 309 w 321"/>
                <a:gd name="T17" fmla="*/ 5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115">
                  <a:moveTo>
                    <a:pt x="309" y="59"/>
                  </a:moveTo>
                  <a:cubicBezTo>
                    <a:pt x="309" y="59"/>
                    <a:pt x="267" y="101"/>
                    <a:pt x="201" y="94"/>
                  </a:cubicBezTo>
                  <a:cubicBezTo>
                    <a:pt x="201" y="94"/>
                    <a:pt x="218" y="84"/>
                    <a:pt x="218" y="59"/>
                  </a:cubicBezTo>
                  <a:cubicBezTo>
                    <a:pt x="218" y="59"/>
                    <a:pt x="207" y="89"/>
                    <a:pt x="165" y="82"/>
                  </a:cubicBezTo>
                  <a:cubicBezTo>
                    <a:pt x="165" y="82"/>
                    <a:pt x="188" y="66"/>
                    <a:pt x="187" y="41"/>
                  </a:cubicBezTo>
                  <a:cubicBezTo>
                    <a:pt x="187" y="41"/>
                    <a:pt x="119" y="115"/>
                    <a:pt x="6" y="106"/>
                  </a:cubicBezTo>
                  <a:cubicBezTo>
                    <a:pt x="0" y="5"/>
                    <a:pt x="0" y="5"/>
                    <a:pt x="0" y="5"/>
                  </a:cubicBezTo>
                  <a:cubicBezTo>
                    <a:pt x="321" y="0"/>
                    <a:pt x="321" y="0"/>
                    <a:pt x="321" y="0"/>
                  </a:cubicBezTo>
                  <a:lnTo>
                    <a:pt x="309" y="59"/>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74" name="组合 73"/>
          <p:cNvGrpSpPr>
            <a:grpSpLocks noChangeAspect="1"/>
          </p:cNvGrpSpPr>
          <p:nvPr/>
        </p:nvGrpSpPr>
        <p:grpSpPr>
          <a:xfrm>
            <a:off x="1049489" y="994715"/>
            <a:ext cx="1252902" cy="2484000"/>
            <a:chOff x="-3644559" y="1371601"/>
            <a:chExt cx="1380308" cy="2736668"/>
          </a:xfrm>
        </p:grpSpPr>
        <p:sp>
          <p:nvSpPr>
            <p:cNvPr id="75" name="Freeform 299"/>
            <p:cNvSpPr/>
            <p:nvPr/>
          </p:nvSpPr>
          <p:spPr bwMode="auto">
            <a:xfrm>
              <a:off x="-2537482" y="3040380"/>
              <a:ext cx="205740" cy="230777"/>
            </a:xfrm>
            <a:custGeom>
              <a:avLst/>
              <a:gdLst>
                <a:gd name="T0" fmla="*/ 34 w 80"/>
                <a:gd name="T1" fmla="*/ 17 h 90"/>
                <a:gd name="T2" fmla="*/ 32 w 80"/>
                <a:gd name="T3" fmla="*/ 24 h 90"/>
                <a:gd name="T4" fmla="*/ 44 w 80"/>
                <a:gd name="T5" fmla="*/ 48 h 90"/>
                <a:gd name="T6" fmla="*/ 65 w 80"/>
                <a:gd name="T7" fmla="*/ 44 h 90"/>
                <a:gd name="T8" fmla="*/ 49 w 80"/>
                <a:gd name="T9" fmla="*/ 86 h 90"/>
                <a:gd name="T10" fmla="*/ 4 w 80"/>
                <a:gd name="T11" fmla="*/ 62 h 90"/>
                <a:gd name="T12" fmla="*/ 0 w 80"/>
                <a:gd name="T13" fmla="*/ 20 h 90"/>
                <a:gd name="T14" fmla="*/ 3 w 80"/>
                <a:gd name="T15" fmla="*/ 0 h 90"/>
                <a:gd name="T16" fmla="*/ 34 w 80"/>
                <a:gd name="T17" fmla="*/ 1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90">
                  <a:moveTo>
                    <a:pt x="34" y="17"/>
                  </a:moveTo>
                  <a:cubicBezTo>
                    <a:pt x="34" y="17"/>
                    <a:pt x="33" y="22"/>
                    <a:pt x="32" y="24"/>
                  </a:cubicBezTo>
                  <a:cubicBezTo>
                    <a:pt x="32" y="24"/>
                    <a:pt x="47" y="34"/>
                    <a:pt x="44" y="48"/>
                  </a:cubicBezTo>
                  <a:cubicBezTo>
                    <a:pt x="44" y="48"/>
                    <a:pt x="49" y="36"/>
                    <a:pt x="65" y="44"/>
                  </a:cubicBezTo>
                  <a:cubicBezTo>
                    <a:pt x="80" y="51"/>
                    <a:pt x="58" y="83"/>
                    <a:pt x="49" y="86"/>
                  </a:cubicBezTo>
                  <a:cubicBezTo>
                    <a:pt x="39" y="89"/>
                    <a:pt x="7" y="90"/>
                    <a:pt x="4" y="62"/>
                  </a:cubicBezTo>
                  <a:cubicBezTo>
                    <a:pt x="1" y="33"/>
                    <a:pt x="0" y="20"/>
                    <a:pt x="0" y="20"/>
                  </a:cubicBezTo>
                  <a:cubicBezTo>
                    <a:pt x="3" y="0"/>
                    <a:pt x="3" y="0"/>
                    <a:pt x="3" y="0"/>
                  </a:cubicBezTo>
                  <a:lnTo>
                    <a:pt x="34" y="17"/>
                  </a:ln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00"/>
            <p:cNvSpPr/>
            <p:nvPr/>
          </p:nvSpPr>
          <p:spPr bwMode="auto">
            <a:xfrm>
              <a:off x="-2437333" y="3129643"/>
              <a:ext cx="16329" cy="69669"/>
            </a:xfrm>
            <a:custGeom>
              <a:avLst/>
              <a:gdLst>
                <a:gd name="T0" fmla="*/ 5 w 6"/>
                <a:gd name="T1" fmla="*/ 13 h 27"/>
                <a:gd name="T2" fmla="*/ 3 w 6"/>
                <a:gd name="T3" fmla="*/ 0 h 27"/>
                <a:gd name="T4" fmla="*/ 3 w 6"/>
                <a:gd name="T5" fmla="*/ 27 h 27"/>
                <a:gd name="T6" fmla="*/ 5 w 6"/>
                <a:gd name="T7" fmla="*/ 13 h 27"/>
              </a:gdLst>
              <a:ahLst/>
              <a:cxnLst>
                <a:cxn ang="0">
                  <a:pos x="T0" y="T1"/>
                </a:cxn>
                <a:cxn ang="0">
                  <a:pos x="T2" y="T3"/>
                </a:cxn>
                <a:cxn ang="0">
                  <a:pos x="T4" y="T5"/>
                </a:cxn>
                <a:cxn ang="0">
                  <a:pos x="T6" y="T7"/>
                </a:cxn>
              </a:cxnLst>
              <a:rect l="0" t="0" r="r" b="b"/>
              <a:pathLst>
                <a:path w="6" h="27">
                  <a:moveTo>
                    <a:pt x="5" y="13"/>
                  </a:moveTo>
                  <a:cubicBezTo>
                    <a:pt x="6" y="8"/>
                    <a:pt x="5" y="3"/>
                    <a:pt x="3" y="0"/>
                  </a:cubicBezTo>
                  <a:cubicBezTo>
                    <a:pt x="0" y="12"/>
                    <a:pt x="3" y="27"/>
                    <a:pt x="3" y="27"/>
                  </a:cubicBezTo>
                  <a:cubicBezTo>
                    <a:pt x="4" y="23"/>
                    <a:pt x="5" y="13"/>
                    <a:pt x="5" y="13"/>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01"/>
            <p:cNvSpPr/>
            <p:nvPr/>
          </p:nvSpPr>
          <p:spPr bwMode="auto">
            <a:xfrm>
              <a:off x="-3129665" y="3148149"/>
              <a:ext cx="716280" cy="862148"/>
            </a:xfrm>
            <a:custGeom>
              <a:avLst/>
              <a:gdLst>
                <a:gd name="T0" fmla="*/ 658 w 658"/>
                <a:gd name="T1" fmla="*/ 792 h 792"/>
                <a:gd name="T2" fmla="*/ 461 w 658"/>
                <a:gd name="T3" fmla="*/ 792 h 792"/>
                <a:gd name="T4" fmla="*/ 315 w 658"/>
                <a:gd name="T5" fmla="*/ 255 h 792"/>
                <a:gd name="T6" fmla="*/ 199 w 658"/>
                <a:gd name="T7" fmla="*/ 792 h 792"/>
                <a:gd name="T8" fmla="*/ 0 w 658"/>
                <a:gd name="T9" fmla="*/ 792 h 792"/>
                <a:gd name="T10" fmla="*/ 80 w 658"/>
                <a:gd name="T11" fmla="*/ 0 h 792"/>
                <a:gd name="T12" fmla="*/ 554 w 658"/>
                <a:gd name="T13" fmla="*/ 0 h 792"/>
                <a:gd name="T14" fmla="*/ 658 w 658"/>
                <a:gd name="T15" fmla="*/ 792 h 7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792">
                  <a:moveTo>
                    <a:pt x="658" y="792"/>
                  </a:moveTo>
                  <a:lnTo>
                    <a:pt x="461" y="792"/>
                  </a:lnTo>
                  <a:lnTo>
                    <a:pt x="315" y="255"/>
                  </a:lnTo>
                  <a:lnTo>
                    <a:pt x="199" y="792"/>
                  </a:lnTo>
                  <a:lnTo>
                    <a:pt x="0" y="792"/>
                  </a:lnTo>
                  <a:lnTo>
                    <a:pt x="80" y="0"/>
                  </a:lnTo>
                  <a:lnTo>
                    <a:pt x="554" y="0"/>
                  </a:lnTo>
                  <a:lnTo>
                    <a:pt x="658" y="792"/>
                  </a:lnTo>
                  <a:close/>
                </a:path>
              </a:pathLst>
            </a:custGeom>
            <a:solidFill>
              <a:srgbClr val="E8E3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02"/>
            <p:cNvSpPr/>
            <p:nvPr/>
          </p:nvSpPr>
          <p:spPr bwMode="auto">
            <a:xfrm>
              <a:off x="-3276622" y="3884023"/>
              <a:ext cx="394063" cy="224246"/>
            </a:xfrm>
            <a:custGeom>
              <a:avLst/>
              <a:gdLst>
                <a:gd name="T0" fmla="*/ 121 w 153"/>
                <a:gd name="T1" fmla="*/ 19 h 87"/>
                <a:gd name="T2" fmla="*/ 118 w 153"/>
                <a:gd name="T3" fmla="*/ 67 h 87"/>
                <a:gd name="T4" fmla="*/ 22 w 153"/>
                <a:gd name="T5" fmla="*/ 44 h 87"/>
                <a:gd name="T6" fmla="*/ 80 w 153"/>
                <a:gd name="T7" fmla="*/ 0 h 87"/>
                <a:gd name="T8" fmla="*/ 121 w 153"/>
                <a:gd name="T9" fmla="*/ 19 h 87"/>
              </a:gdLst>
              <a:ahLst/>
              <a:cxnLst>
                <a:cxn ang="0">
                  <a:pos x="T0" y="T1"/>
                </a:cxn>
                <a:cxn ang="0">
                  <a:pos x="T2" y="T3"/>
                </a:cxn>
                <a:cxn ang="0">
                  <a:pos x="T4" y="T5"/>
                </a:cxn>
                <a:cxn ang="0">
                  <a:pos x="T6" y="T7"/>
                </a:cxn>
                <a:cxn ang="0">
                  <a:pos x="T8" y="T9"/>
                </a:cxn>
              </a:cxnLst>
              <a:rect l="0" t="0" r="r" b="b"/>
              <a:pathLst>
                <a:path w="153" h="87">
                  <a:moveTo>
                    <a:pt x="121" y="19"/>
                  </a:moveTo>
                  <a:cubicBezTo>
                    <a:pt x="142" y="40"/>
                    <a:pt x="153" y="63"/>
                    <a:pt x="118" y="67"/>
                  </a:cubicBezTo>
                  <a:cubicBezTo>
                    <a:pt x="87" y="71"/>
                    <a:pt x="0" y="87"/>
                    <a:pt x="22" y="44"/>
                  </a:cubicBezTo>
                  <a:cubicBezTo>
                    <a:pt x="42" y="3"/>
                    <a:pt x="67" y="0"/>
                    <a:pt x="80" y="0"/>
                  </a:cubicBezTo>
                  <a:cubicBezTo>
                    <a:pt x="94" y="0"/>
                    <a:pt x="111" y="8"/>
                    <a:pt x="121" y="19"/>
                  </a:cubicBezTo>
                  <a:close/>
                </a:path>
              </a:pathLst>
            </a:custGeom>
            <a:solidFill>
              <a:srgbClr val="7F57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03"/>
            <p:cNvSpPr/>
            <p:nvPr/>
          </p:nvSpPr>
          <p:spPr bwMode="auto">
            <a:xfrm>
              <a:off x="-2658314" y="3884023"/>
              <a:ext cx="394063" cy="224246"/>
            </a:xfrm>
            <a:custGeom>
              <a:avLst/>
              <a:gdLst>
                <a:gd name="T0" fmla="*/ 31 w 153"/>
                <a:gd name="T1" fmla="*/ 19 h 87"/>
                <a:gd name="T2" fmla="*/ 35 w 153"/>
                <a:gd name="T3" fmla="*/ 67 h 87"/>
                <a:gd name="T4" fmla="*/ 131 w 153"/>
                <a:gd name="T5" fmla="*/ 44 h 87"/>
                <a:gd name="T6" fmla="*/ 73 w 153"/>
                <a:gd name="T7" fmla="*/ 0 h 87"/>
                <a:gd name="T8" fmla="*/ 31 w 153"/>
                <a:gd name="T9" fmla="*/ 19 h 87"/>
              </a:gdLst>
              <a:ahLst/>
              <a:cxnLst>
                <a:cxn ang="0">
                  <a:pos x="T0" y="T1"/>
                </a:cxn>
                <a:cxn ang="0">
                  <a:pos x="T2" y="T3"/>
                </a:cxn>
                <a:cxn ang="0">
                  <a:pos x="T4" y="T5"/>
                </a:cxn>
                <a:cxn ang="0">
                  <a:pos x="T6" y="T7"/>
                </a:cxn>
                <a:cxn ang="0">
                  <a:pos x="T8" y="T9"/>
                </a:cxn>
              </a:cxnLst>
              <a:rect l="0" t="0" r="r" b="b"/>
              <a:pathLst>
                <a:path w="153" h="87">
                  <a:moveTo>
                    <a:pt x="31" y="19"/>
                  </a:moveTo>
                  <a:cubicBezTo>
                    <a:pt x="11" y="40"/>
                    <a:pt x="0" y="63"/>
                    <a:pt x="35" y="67"/>
                  </a:cubicBezTo>
                  <a:cubicBezTo>
                    <a:pt x="66" y="71"/>
                    <a:pt x="153" y="87"/>
                    <a:pt x="131" y="44"/>
                  </a:cubicBezTo>
                  <a:cubicBezTo>
                    <a:pt x="110" y="3"/>
                    <a:pt x="86" y="0"/>
                    <a:pt x="73" y="0"/>
                  </a:cubicBezTo>
                  <a:cubicBezTo>
                    <a:pt x="59" y="0"/>
                    <a:pt x="42" y="8"/>
                    <a:pt x="31" y="19"/>
                  </a:cubicBezTo>
                  <a:close/>
                </a:path>
              </a:pathLst>
            </a:custGeom>
            <a:solidFill>
              <a:srgbClr val="7F57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04"/>
            <p:cNvSpPr/>
            <p:nvPr/>
          </p:nvSpPr>
          <p:spPr bwMode="auto">
            <a:xfrm>
              <a:off x="-3549854" y="2671355"/>
              <a:ext cx="129540" cy="105591"/>
            </a:xfrm>
            <a:custGeom>
              <a:avLst/>
              <a:gdLst>
                <a:gd name="T0" fmla="*/ 24 w 50"/>
                <a:gd name="T1" fmla="*/ 41 h 41"/>
                <a:gd name="T2" fmla="*/ 15 w 50"/>
                <a:gd name="T3" fmla="*/ 16 h 41"/>
                <a:gd name="T4" fmla="*/ 50 w 50"/>
                <a:gd name="T5" fmla="*/ 25 h 41"/>
                <a:gd name="T6" fmla="*/ 24 w 50"/>
                <a:gd name="T7" fmla="*/ 41 h 41"/>
              </a:gdLst>
              <a:ahLst/>
              <a:cxnLst>
                <a:cxn ang="0">
                  <a:pos x="T0" y="T1"/>
                </a:cxn>
                <a:cxn ang="0">
                  <a:pos x="T2" y="T3"/>
                </a:cxn>
                <a:cxn ang="0">
                  <a:pos x="T4" y="T5"/>
                </a:cxn>
                <a:cxn ang="0">
                  <a:pos x="T6" y="T7"/>
                </a:cxn>
              </a:cxnLst>
              <a:rect l="0" t="0" r="r" b="b"/>
              <a:pathLst>
                <a:path w="50" h="41">
                  <a:moveTo>
                    <a:pt x="24" y="41"/>
                  </a:moveTo>
                  <a:cubicBezTo>
                    <a:pt x="24" y="41"/>
                    <a:pt x="0" y="32"/>
                    <a:pt x="15" y="16"/>
                  </a:cubicBezTo>
                  <a:cubicBezTo>
                    <a:pt x="30" y="0"/>
                    <a:pt x="50" y="25"/>
                    <a:pt x="50" y="25"/>
                  </a:cubicBezTo>
                  <a:lnTo>
                    <a:pt x="24" y="41"/>
                  </a:ln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05"/>
            <p:cNvSpPr/>
            <p:nvPr/>
          </p:nvSpPr>
          <p:spPr bwMode="auto">
            <a:xfrm>
              <a:off x="-3632585" y="2867298"/>
              <a:ext cx="108857" cy="82731"/>
            </a:xfrm>
            <a:custGeom>
              <a:avLst/>
              <a:gdLst>
                <a:gd name="T0" fmla="*/ 42 w 42"/>
                <a:gd name="T1" fmla="*/ 9 h 32"/>
                <a:gd name="T2" fmla="*/ 6 w 42"/>
                <a:gd name="T3" fmla="*/ 12 h 32"/>
                <a:gd name="T4" fmla="*/ 34 w 42"/>
                <a:gd name="T5" fmla="*/ 32 h 32"/>
                <a:gd name="T6" fmla="*/ 42 w 42"/>
                <a:gd name="T7" fmla="*/ 9 h 32"/>
              </a:gdLst>
              <a:ahLst/>
              <a:cxnLst>
                <a:cxn ang="0">
                  <a:pos x="T0" y="T1"/>
                </a:cxn>
                <a:cxn ang="0">
                  <a:pos x="T2" y="T3"/>
                </a:cxn>
                <a:cxn ang="0">
                  <a:pos x="T4" y="T5"/>
                </a:cxn>
                <a:cxn ang="0">
                  <a:pos x="T6" y="T7"/>
                </a:cxn>
              </a:cxnLst>
              <a:rect l="0" t="0" r="r" b="b"/>
              <a:pathLst>
                <a:path w="42" h="32">
                  <a:moveTo>
                    <a:pt x="42" y="9"/>
                  </a:moveTo>
                  <a:cubicBezTo>
                    <a:pt x="42" y="9"/>
                    <a:pt x="12" y="0"/>
                    <a:pt x="6" y="12"/>
                  </a:cubicBezTo>
                  <a:cubicBezTo>
                    <a:pt x="0" y="24"/>
                    <a:pt x="34" y="32"/>
                    <a:pt x="34" y="32"/>
                  </a:cubicBezTo>
                  <a:lnTo>
                    <a:pt x="42" y="9"/>
                  </a:ln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06"/>
            <p:cNvSpPr/>
            <p:nvPr/>
          </p:nvSpPr>
          <p:spPr bwMode="auto">
            <a:xfrm>
              <a:off x="-3644559" y="2702923"/>
              <a:ext cx="354874" cy="313508"/>
            </a:xfrm>
            <a:custGeom>
              <a:avLst/>
              <a:gdLst>
                <a:gd name="T0" fmla="*/ 138 w 138"/>
                <a:gd name="T1" fmla="*/ 29 h 122"/>
                <a:gd name="T2" fmla="*/ 109 w 138"/>
                <a:gd name="T3" fmla="*/ 0 h 122"/>
                <a:gd name="T4" fmla="*/ 50 w 138"/>
                <a:gd name="T5" fmla="*/ 33 h 122"/>
                <a:gd name="T6" fmla="*/ 44 w 138"/>
                <a:gd name="T7" fmla="*/ 71 h 122"/>
                <a:gd name="T8" fmla="*/ 23 w 138"/>
                <a:gd name="T9" fmla="*/ 93 h 122"/>
                <a:gd name="T10" fmla="*/ 1 w 138"/>
                <a:gd name="T11" fmla="*/ 101 h 122"/>
                <a:gd name="T12" fmla="*/ 45 w 138"/>
                <a:gd name="T13" fmla="*/ 117 h 122"/>
                <a:gd name="T14" fmla="*/ 88 w 138"/>
                <a:gd name="T15" fmla="*/ 92 h 122"/>
                <a:gd name="T16" fmla="*/ 96 w 138"/>
                <a:gd name="T17" fmla="*/ 74 h 122"/>
                <a:gd name="T18" fmla="*/ 113 w 138"/>
                <a:gd name="T19" fmla="*/ 64 h 122"/>
                <a:gd name="T20" fmla="*/ 138 w 138"/>
                <a:gd name="T21" fmla="*/ 2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8" h="122">
                  <a:moveTo>
                    <a:pt x="138" y="29"/>
                  </a:moveTo>
                  <a:cubicBezTo>
                    <a:pt x="138" y="29"/>
                    <a:pt x="131" y="0"/>
                    <a:pt x="109" y="0"/>
                  </a:cubicBezTo>
                  <a:cubicBezTo>
                    <a:pt x="88" y="0"/>
                    <a:pt x="57" y="21"/>
                    <a:pt x="50" y="33"/>
                  </a:cubicBezTo>
                  <a:cubicBezTo>
                    <a:pt x="43" y="44"/>
                    <a:pt x="45" y="61"/>
                    <a:pt x="44" y="71"/>
                  </a:cubicBezTo>
                  <a:cubicBezTo>
                    <a:pt x="44" y="81"/>
                    <a:pt x="37" y="93"/>
                    <a:pt x="23" y="93"/>
                  </a:cubicBezTo>
                  <a:cubicBezTo>
                    <a:pt x="9" y="93"/>
                    <a:pt x="1" y="95"/>
                    <a:pt x="1" y="101"/>
                  </a:cubicBezTo>
                  <a:cubicBezTo>
                    <a:pt x="0" y="107"/>
                    <a:pt x="22" y="122"/>
                    <a:pt x="45" y="117"/>
                  </a:cubicBezTo>
                  <a:cubicBezTo>
                    <a:pt x="65" y="113"/>
                    <a:pt x="82" y="101"/>
                    <a:pt x="88" y="92"/>
                  </a:cubicBezTo>
                  <a:cubicBezTo>
                    <a:pt x="93" y="85"/>
                    <a:pt x="93" y="75"/>
                    <a:pt x="96" y="74"/>
                  </a:cubicBezTo>
                  <a:cubicBezTo>
                    <a:pt x="113" y="64"/>
                    <a:pt x="113" y="64"/>
                    <a:pt x="113" y="64"/>
                  </a:cubicBezTo>
                  <a:lnTo>
                    <a:pt x="138" y="29"/>
                  </a:ln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Rectangle 307"/>
            <p:cNvSpPr>
              <a:spLocks noChangeArrowheads="1"/>
            </p:cNvSpPr>
            <p:nvPr/>
          </p:nvSpPr>
          <p:spPr bwMode="auto">
            <a:xfrm>
              <a:off x="-2959848" y="2352404"/>
              <a:ext cx="365760" cy="416923"/>
            </a:xfrm>
            <a:prstGeom prst="rect">
              <a:avLst/>
            </a:prstGeom>
            <a:solidFill>
              <a:srgbClr val="C650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9" name="Freeform 308"/>
            <p:cNvSpPr/>
            <p:nvPr/>
          </p:nvSpPr>
          <p:spPr bwMode="auto">
            <a:xfrm>
              <a:off x="-3397454" y="2365466"/>
              <a:ext cx="1055914" cy="839288"/>
            </a:xfrm>
            <a:custGeom>
              <a:avLst/>
              <a:gdLst>
                <a:gd name="T0" fmla="*/ 379 w 410"/>
                <a:gd name="T1" fmla="*/ 83 h 326"/>
                <a:gd name="T2" fmla="*/ 312 w 410"/>
                <a:gd name="T3" fmla="*/ 0 h 326"/>
                <a:gd name="T4" fmla="*/ 308 w 410"/>
                <a:gd name="T5" fmla="*/ 1 h 326"/>
                <a:gd name="T6" fmla="*/ 239 w 410"/>
                <a:gd name="T7" fmla="*/ 137 h 326"/>
                <a:gd name="T8" fmla="*/ 174 w 410"/>
                <a:gd name="T9" fmla="*/ 5 h 326"/>
                <a:gd name="T10" fmla="*/ 115 w 410"/>
                <a:gd name="T11" fmla="*/ 71 h 326"/>
                <a:gd name="T12" fmla="*/ 92 w 410"/>
                <a:gd name="T13" fmla="*/ 193 h 326"/>
                <a:gd name="T14" fmla="*/ 42 w 410"/>
                <a:gd name="T15" fmla="*/ 160 h 326"/>
                <a:gd name="T16" fmla="*/ 0 w 410"/>
                <a:gd name="T17" fmla="*/ 204 h 326"/>
                <a:gd name="T18" fmla="*/ 109 w 410"/>
                <a:gd name="T19" fmla="*/ 279 h 326"/>
                <a:gd name="T20" fmla="*/ 138 w 410"/>
                <a:gd name="T21" fmla="*/ 259 h 326"/>
                <a:gd name="T22" fmla="*/ 138 w 410"/>
                <a:gd name="T23" fmla="*/ 304 h 326"/>
                <a:gd name="T24" fmla="*/ 339 w 410"/>
                <a:gd name="T25" fmla="*/ 304 h 326"/>
                <a:gd name="T26" fmla="*/ 339 w 410"/>
                <a:gd name="T27" fmla="*/ 275 h 326"/>
                <a:gd name="T28" fmla="*/ 369 w 410"/>
                <a:gd name="T29" fmla="*/ 282 h 326"/>
                <a:gd name="T30" fmla="*/ 410 w 410"/>
                <a:gd name="T31" fmla="*/ 170 h 326"/>
                <a:gd name="T32" fmla="*/ 379 w 410"/>
                <a:gd name="T33" fmla="*/ 83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0" h="326">
                  <a:moveTo>
                    <a:pt x="379" y="83"/>
                  </a:moveTo>
                  <a:cubicBezTo>
                    <a:pt x="358" y="43"/>
                    <a:pt x="341" y="0"/>
                    <a:pt x="312" y="0"/>
                  </a:cubicBezTo>
                  <a:cubicBezTo>
                    <a:pt x="308" y="1"/>
                    <a:pt x="308" y="1"/>
                    <a:pt x="308" y="1"/>
                  </a:cubicBezTo>
                  <a:cubicBezTo>
                    <a:pt x="295" y="34"/>
                    <a:pt x="268" y="99"/>
                    <a:pt x="239" y="137"/>
                  </a:cubicBezTo>
                  <a:cubicBezTo>
                    <a:pt x="239" y="137"/>
                    <a:pt x="189" y="73"/>
                    <a:pt x="174" y="5"/>
                  </a:cubicBezTo>
                  <a:cubicBezTo>
                    <a:pt x="162" y="6"/>
                    <a:pt x="128" y="13"/>
                    <a:pt x="115" y="71"/>
                  </a:cubicBezTo>
                  <a:cubicBezTo>
                    <a:pt x="100" y="143"/>
                    <a:pt x="92" y="193"/>
                    <a:pt x="92" y="193"/>
                  </a:cubicBezTo>
                  <a:cubicBezTo>
                    <a:pt x="92" y="193"/>
                    <a:pt x="66" y="157"/>
                    <a:pt x="42" y="160"/>
                  </a:cubicBezTo>
                  <a:cubicBezTo>
                    <a:pt x="0" y="204"/>
                    <a:pt x="0" y="204"/>
                    <a:pt x="0" y="204"/>
                  </a:cubicBezTo>
                  <a:cubicBezTo>
                    <a:pt x="0" y="204"/>
                    <a:pt x="78" y="279"/>
                    <a:pt x="109" y="279"/>
                  </a:cubicBezTo>
                  <a:cubicBezTo>
                    <a:pt x="127" y="280"/>
                    <a:pt x="138" y="259"/>
                    <a:pt x="138" y="259"/>
                  </a:cubicBezTo>
                  <a:cubicBezTo>
                    <a:pt x="138" y="259"/>
                    <a:pt x="137" y="296"/>
                    <a:pt x="138" y="304"/>
                  </a:cubicBezTo>
                  <a:cubicBezTo>
                    <a:pt x="138" y="304"/>
                    <a:pt x="254" y="326"/>
                    <a:pt x="339" y="304"/>
                  </a:cubicBezTo>
                  <a:cubicBezTo>
                    <a:pt x="339" y="275"/>
                    <a:pt x="339" y="275"/>
                    <a:pt x="339" y="275"/>
                  </a:cubicBezTo>
                  <a:cubicBezTo>
                    <a:pt x="369" y="282"/>
                    <a:pt x="369" y="282"/>
                    <a:pt x="369" y="282"/>
                  </a:cubicBezTo>
                  <a:cubicBezTo>
                    <a:pt x="369" y="282"/>
                    <a:pt x="409" y="209"/>
                    <a:pt x="410" y="170"/>
                  </a:cubicBezTo>
                  <a:cubicBezTo>
                    <a:pt x="410" y="152"/>
                    <a:pt x="397" y="119"/>
                    <a:pt x="379" y="83"/>
                  </a:cubicBezTo>
                  <a:close/>
                </a:path>
              </a:pathLst>
            </a:custGeom>
            <a:solidFill>
              <a:srgbClr val="54A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309"/>
            <p:cNvSpPr/>
            <p:nvPr/>
          </p:nvSpPr>
          <p:spPr bwMode="auto">
            <a:xfrm>
              <a:off x="-3067616" y="2633255"/>
              <a:ext cx="51163" cy="432163"/>
            </a:xfrm>
            <a:custGeom>
              <a:avLst/>
              <a:gdLst>
                <a:gd name="T0" fmla="*/ 10 w 20"/>
                <a:gd name="T1" fmla="*/ 155 h 168"/>
                <a:gd name="T2" fmla="*/ 20 w 20"/>
                <a:gd name="T3" fmla="*/ 0 h 168"/>
                <a:gd name="T4" fmla="*/ 0 w 20"/>
                <a:gd name="T5" fmla="*/ 168 h 168"/>
                <a:gd name="T6" fmla="*/ 10 w 20"/>
                <a:gd name="T7" fmla="*/ 155 h 168"/>
              </a:gdLst>
              <a:ahLst/>
              <a:cxnLst>
                <a:cxn ang="0">
                  <a:pos x="T0" y="T1"/>
                </a:cxn>
                <a:cxn ang="0">
                  <a:pos x="T2" y="T3"/>
                </a:cxn>
                <a:cxn ang="0">
                  <a:pos x="T4" y="T5"/>
                </a:cxn>
                <a:cxn ang="0">
                  <a:pos x="T6" y="T7"/>
                </a:cxn>
              </a:cxnLst>
              <a:rect l="0" t="0" r="r" b="b"/>
              <a:pathLst>
                <a:path w="20" h="168">
                  <a:moveTo>
                    <a:pt x="10" y="155"/>
                  </a:moveTo>
                  <a:cubicBezTo>
                    <a:pt x="20" y="0"/>
                    <a:pt x="20" y="0"/>
                    <a:pt x="20" y="0"/>
                  </a:cubicBezTo>
                  <a:cubicBezTo>
                    <a:pt x="0" y="168"/>
                    <a:pt x="0" y="168"/>
                    <a:pt x="0" y="168"/>
                  </a:cubicBezTo>
                  <a:cubicBezTo>
                    <a:pt x="6" y="162"/>
                    <a:pt x="10" y="155"/>
                    <a:pt x="10" y="155"/>
                  </a:cubicBezTo>
                  <a:close/>
                </a:path>
              </a:pathLst>
            </a:custGeom>
            <a:solidFill>
              <a:srgbClr val="4493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310"/>
            <p:cNvSpPr/>
            <p:nvPr/>
          </p:nvSpPr>
          <p:spPr bwMode="auto">
            <a:xfrm>
              <a:off x="-2524419" y="2625635"/>
              <a:ext cx="22860" cy="452846"/>
            </a:xfrm>
            <a:custGeom>
              <a:avLst/>
              <a:gdLst>
                <a:gd name="T0" fmla="*/ 0 w 21"/>
                <a:gd name="T1" fmla="*/ 0 h 416"/>
                <a:gd name="T2" fmla="*/ 0 w 21"/>
                <a:gd name="T3" fmla="*/ 411 h 416"/>
                <a:gd name="T4" fmla="*/ 21 w 21"/>
                <a:gd name="T5" fmla="*/ 416 h 416"/>
                <a:gd name="T6" fmla="*/ 0 w 21"/>
                <a:gd name="T7" fmla="*/ 0 h 416"/>
              </a:gdLst>
              <a:ahLst/>
              <a:cxnLst>
                <a:cxn ang="0">
                  <a:pos x="T0" y="T1"/>
                </a:cxn>
                <a:cxn ang="0">
                  <a:pos x="T2" y="T3"/>
                </a:cxn>
                <a:cxn ang="0">
                  <a:pos x="T4" y="T5"/>
                </a:cxn>
                <a:cxn ang="0">
                  <a:pos x="T6" y="T7"/>
                </a:cxn>
              </a:cxnLst>
              <a:rect l="0" t="0" r="r" b="b"/>
              <a:pathLst>
                <a:path w="21" h="416">
                  <a:moveTo>
                    <a:pt x="0" y="0"/>
                  </a:moveTo>
                  <a:lnTo>
                    <a:pt x="0" y="411"/>
                  </a:lnTo>
                  <a:lnTo>
                    <a:pt x="21" y="416"/>
                  </a:lnTo>
                  <a:lnTo>
                    <a:pt x="0" y="0"/>
                  </a:lnTo>
                  <a:close/>
                </a:path>
              </a:pathLst>
            </a:custGeom>
            <a:solidFill>
              <a:srgbClr val="4493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311"/>
            <p:cNvSpPr/>
            <p:nvPr/>
          </p:nvSpPr>
          <p:spPr bwMode="auto">
            <a:xfrm>
              <a:off x="-2869496" y="2718163"/>
              <a:ext cx="87086" cy="450668"/>
            </a:xfrm>
            <a:custGeom>
              <a:avLst/>
              <a:gdLst>
                <a:gd name="T0" fmla="*/ 34 w 34"/>
                <a:gd name="T1" fmla="*/ 0 h 175"/>
                <a:gd name="T2" fmla="*/ 4 w 34"/>
                <a:gd name="T3" fmla="*/ 34 h 175"/>
                <a:gd name="T4" fmla="*/ 0 w 34"/>
                <a:gd name="T5" fmla="*/ 175 h 175"/>
                <a:gd name="T6" fmla="*/ 0 w 34"/>
                <a:gd name="T7" fmla="*/ 30 h 175"/>
                <a:gd name="T8" fmla="*/ 34 w 34"/>
                <a:gd name="T9" fmla="*/ 0 h 175"/>
              </a:gdLst>
              <a:ahLst/>
              <a:cxnLst>
                <a:cxn ang="0">
                  <a:pos x="T0" y="T1"/>
                </a:cxn>
                <a:cxn ang="0">
                  <a:pos x="T2" y="T3"/>
                </a:cxn>
                <a:cxn ang="0">
                  <a:pos x="T4" y="T5"/>
                </a:cxn>
                <a:cxn ang="0">
                  <a:pos x="T6" y="T7"/>
                </a:cxn>
                <a:cxn ang="0">
                  <a:pos x="T8" y="T9"/>
                </a:cxn>
              </a:cxnLst>
              <a:rect l="0" t="0" r="r" b="b"/>
              <a:pathLst>
                <a:path w="34" h="175">
                  <a:moveTo>
                    <a:pt x="34" y="0"/>
                  </a:moveTo>
                  <a:cubicBezTo>
                    <a:pt x="34" y="0"/>
                    <a:pt x="26" y="15"/>
                    <a:pt x="4" y="34"/>
                  </a:cubicBezTo>
                  <a:cubicBezTo>
                    <a:pt x="0" y="175"/>
                    <a:pt x="0" y="175"/>
                    <a:pt x="0" y="175"/>
                  </a:cubicBezTo>
                  <a:cubicBezTo>
                    <a:pt x="0" y="30"/>
                    <a:pt x="0" y="30"/>
                    <a:pt x="0" y="30"/>
                  </a:cubicBezTo>
                  <a:cubicBezTo>
                    <a:pt x="0" y="30"/>
                    <a:pt x="28" y="10"/>
                    <a:pt x="34" y="0"/>
                  </a:cubicBezTo>
                  <a:close/>
                </a:path>
              </a:pathLst>
            </a:custGeom>
            <a:solidFill>
              <a:srgbClr val="4493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Oval 312"/>
            <p:cNvSpPr>
              <a:spLocks noChangeArrowheads="1"/>
            </p:cNvSpPr>
            <p:nvPr/>
          </p:nvSpPr>
          <p:spPr bwMode="auto">
            <a:xfrm>
              <a:off x="-2825954" y="2805249"/>
              <a:ext cx="54429" cy="54429"/>
            </a:xfrm>
            <a:prstGeom prst="ellipse">
              <a:avLst/>
            </a:prstGeom>
            <a:solidFill>
              <a:srgbClr val="4493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Oval 313"/>
            <p:cNvSpPr>
              <a:spLocks noChangeArrowheads="1"/>
            </p:cNvSpPr>
            <p:nvPr/>
          </p:nvSpPr>
          <p:spPr bwMode="auto">
            <a:xfrm>
              <a:off x="-2825954" y="2931523"/>
              <a:ext cx="54429" cy="54429"/>
            </a:xfrm>
            <a:prstGeom prst="ellipse">
              <a:avLst/>
            </a:prstGeom>
            <a:solidFill>
              <a:srgbClr val="4493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Oval 314"/>
            <p:cNvSpPr>
              <a:spLocks noChangeArrowheads="1"/>
            </p:cNvSpPr>
            <p:nvPr/>
          </p:nvSpPr>
          <p:spPr bwMode="auto">
            <a:xfrm>
              <a:off x="-2825954" y="3057798"/>
              <a:ext cx="54429" cy="54429"/>
            </a:xfrm>
            <a:prstGeom prst="ellipse">
              <a:avLst/>
            </a:prstGeom>
            <a:solidFill>
              <a:srgbClr val="4493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315"/>
            <p:cNvSpPr/>
            <p:nvPr/>
          </p:nvSpPr>
          <p:spPr bwMode="auto">
            <a:xfrm>
              <a:off x="-3016454" y="2393769"/>
              <a:ext cx="193766" cy="264523"/>
            </a:xfrm>
            <a:custGeom>
              <a:avLst/>
              <a:gdLst>
                <a:gd name="T0" fmla="*/ 25 w 75"/>
                <a:gd name="T1" fmla="*/ 55 h 103"/>
                <a:gd name="T2" fmla="*/ 16 w 75"/>
                <a:gd name="T3" fmla="*/ 90 h 103"/>
                <a:gd name="T4" fmla="*/ 75 w 75"/>
                <a:gd name="T5" fmla="*/ 103 h 103"/>
                <a:gd name="T6" fmla="*/ 75 w 75"/>
                <a:gd name="T7" fmla="*/ 103 h 103"/>
                <a:gd name="T8" fmla="*/ 27 w 75"/>
                <a:gd name="T9" fmla="*/ 0 h 103"/>
                <a:gd name="T10" fmla="*/ 27 w 75"/>
                <a:gd name="T11" fmla="*/ 0 h 103"/>
                <a:gd name="T12" fmla="*/ 0 w 75"/>
                <a:gd name="T13" fmla="*/ 51 h 103"/>
                <a:gd name="T14" fmla="*/ 25 w 75"/>
                <a:gd name="T15" fmla="*/ 55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103">
                  <a:moveTo>
                    <a:pt x="25" y="55"/>
                  </a:moveTo>
                  <a:cubicBezTo>
                    <a:pt x="16" y="90"/>
                    <a:pt x="16" y="90"/>
                    <a:pt x="16" y="90"/>
                  </a:cubicBezTo>
                  <a:cubicBezTo>
                    <a:pt x="75" y="103"/>
                    <a:pt x="75" y="103"/>
                    <a:pt x="75" y="103"/>
                  </a:cubicBezTo>
                  <a:cubicBezTo>
                    <a:pt x="75" y="103"/>
                    <a:pt x="75" y="103"/>
                    <a:pt x="75" y="103"/>
                  </a:cubicBezTo>
                  <a:cubicBezTo>
                    <a:pt x="60" y="80"/>
                    <a:pt x="38" y="41"/>
                    <a:pt x="27" y="0"/>
                  </a:cubicBezTo>
                  <a:cubicBezTo>
                    <a:pt x="27" y="0"/>
                    <a:pt x="27" y="0"/>
                    <a:pt x="27" y="0"/>
                  </a:cubicBezTo>
                  <a:cubicBezTo>
                    <a:pt x="0" y="51"/>
                    <a:pt x="0" y="51"/>
                    <a:pt x="0" y="51"/>
                  </a:cubicBezTo>
                  <a:lnTo>
                    <a:pt x="25" y="55"/>
                  </a:lnTo>
                  <a:close/>
                </a:path>
              </a:pathLst>
            </a:custGeom>
            <a:solidFill>
              <a:srgbClr val="4493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316"/>
            <p:cNvSpPr/>
            <p:nvPr/>
          </p:nvSpPr>
          <p:spPr bwMode="auto">
            <a:xfrm>
              <a:off x="-2741045" y="2399212"/>
              <a:ext cx="193766" cy="259080"/>
            </a:xfrm>
            <a:custGeom>
              <a:avLst/>
              <a:gdLst>
                <a:gd name="T0" fmla="*/ 49 w 75"/>
                <a:gd name="T1" fmla="*/ 0 h 101"/>
                <a:gd name="T2" fmla="*/ 0 w 75"/>
                <a:gd name="T3" fmla="*/ 101 h 101"/>
                <a:gd name="T4" fmla="*/ 59 w 75"/>
                <a:gd name="T5" fmla="*/ 88 h 101"/>
                <a:gd name="T6" fmla="*/ 50 w 75"/>
                <a:gd name="T7" fmla="*/ 53 h 101"/>
                <a:gd name="T8" fmla="*/ 75 w 75"/>
                <a:gd name="T9" fmla="*/ 49 h 101"/>
                <a:gd name="T10" fmla="*/ 49 w 75"/>
                <a:gd name="T11" fmla="*/ 0 h 101"/>
              </a:gdLst>
              <a:ahLst/>
              <a:cxnLst>
                <a:cxn ang="0">
                  <a:pos x="T0" y="T1"/>
                </a:cxn>
                <a:cxn ang="0">
                  <a:pos x="T2" y="T3"/>
                </a:cxn>
                <a:cxn ang="0">
                  <a:pos x="T4" y="T5"/>
                </a:cxn>
                <a:cxn ang="0">
                  <a:pos x="T6" y="T7"/>
                </a:cxn>
                <a:cxn ang="0">
                  <a:pos x="T8" y="T9"/>
                </a:cxn>
                <a:cxn ang="0">
                  <a:pos x="T10" y="T11"/>
                </a:cxn>
              </a:cxnLst>
              <a:rect l="0" t="0" r="r" b="b"/>
              <a:pathLst>
                <a:path w="75" h="101">
                  <a:moveTo>
                    <a:pt x="49" y="0"/>
                  </a:moveTo>
                  <a:cubicBezTo>
                    <a:pt x="37" y="28"/>
                    <a:pt x="19" y="68"/>
                    <a:pt x="0" y="101"/>
                  </a:cubicBezTo>
                  <a:cubicBezTo>
                    <a:pt x="59" y="88"/>
                    <a:pt x="59" y="88"/>
                    <a:pt x="59" y="88"/>
                  </a:cubicBezTo>
                  <a:cubicBezTo>
                    <a:pt x="50" y="53"/>
                    <a:pt x="50" y="53"/>
                    <a:pt x="50" y="53"/>
                  </a:cubicBezTo>
                  <a:cubicBezTo>
                    <a:pt x="75" y="49"/>
                    <a:pt x="75" y="49"/>
                    <a:pt x="75" y="49"/>
                  </a:cubicBezTo>
                  <a:lnTo>
                    <a:pt x="49" y="0"/>
                  </a:lnTo>
                  <a:close/>
                </a:path>
              </a:pathLst>
            </a:custGeom>
            <a:solidFill>
              <a:srgbClr val="4493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317"/>
            <p:cNvSpPr/>
            <p:nvPr/>
          </p:nvSpPr>
          <p:spPr bwMode="auto">
            <a:xfrm>
              <a:off x="-3474742" y="1371601"/>
              <a:ext cx="1099457" cy="671648"/>
            </a:xfrm>
            <a:custGeom>
              <a:avLst/>
              <a:gdLst>
                <a:gd name="T0" fmla="*/ 148 w 427"/>
                <a:gd name="T1" fmla="*/ 221 h 261"/>
                <a:gd name="T2" fmla="*/ 0 w 427"/>
                <a:gd name="T3" fmla="*/ 130 h 261"/>
                <a:gd name="T4" fmla="*/ 238 w 427"/>
                <a:gd name="T5" fmla="*/ 9 h 261"/>
                <a:gd name="T6" fmla="*/ 387 w 427"/>
                <a:gd name="T7" fmla="*/ 56 h 261"/>
                <a:gd name="T8" fmla="*/ 427 w 427"/>
                <a:gd name="T9" fmla="*/ 226 h 261"/>
                <a:gd name="T10" fmla="*/ 427 w 427"/>
                <a:gd name="T11" fmla="*/ 261 h 261"/>
                <a:gd name="T12" fmla="*/ 148 w 427"/>
                <a:gd name="T13" fmla="*/ 261 h 261"/>
                <a:gd name="T14" fmla="*/ 148 w 427"/>
                <a:gd name="T15" fmla="*/ 221 h 2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7" h="261">
                  <a:moveTo>
                    <a:pt x="148" y="221"/>
                  </a:moveTo>
                  <a:cubicBezTo>
                    <a:pt x="148" y="221"/>
                    <a:pt x="0" y="259"/>
                    <a:pt x="0" y="130"/>
                  </a:cubicBezTo>
                  <a:cubicBezTo>
                    <a:pt x="0" y="0"/>
                    <a:pt x="205" y="9"/>
                    <a:pt x="238" y="9"/>
                  </a:cubicBezTo>
                  <a:cubicBezTo>
                    <a:pt x="258" y="9"/>
                    <a:pt x="337" y="5"/>
                    <a:pt x="387" y="56"/>
                  </a:cubicBezTo>
                  <a:cubicBezTo>
                    <a:pt x="425" y="96"/>
                    <a:pt x="427" y="141"/>
                    <a:pt x="427" y="226"/>
                  </a:cubicBezTo>
                  <a:cubicBezTo>
                    <a:pt x="427" y="261"/>
                    <a:pt x="427" y="261"/>
                    <a:pt x="427" y="261"/>
                  </a:cubicBezTo>
                  <a:cubicBezTo>
                    <a:pt x="148" y="261"/>
                    <a:pt x="148" y="261"/>
                    <a:pt x="148" y="261"/>
                  </a:cubicBezTo>
                  <a:lnTo>
                    <a:pt x="148" y="221"/>
                  </a:lnTo>
                  <a:close/>
                </a:path>
              </a:pathLst>
            </a:custGeom>
            <a:solidFill>
              <a:srgbClr val="3F3E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318"/>
            <p:cNvSpPr/>
            <p:nvPr/>
          </p:nvSpPr>
          <p:spPr bwMode="auto">
            <a:xfrm>
              <a:off x="-3261382" y="1971404"/>
              <a:ext cx="167640" cy="198120"/>
            </a:xfrm>
            <a:custGeom>
              <a:avLst/>
              <a:gdLst>
                <a:gd name="T0" fmla="*/ 65 w 65"/>
                <a:gd name="T1" fmla="*/ 25 h 77"/>
                <a:gd name="T2" fmla="*/ 21 w 65"/>
                <a:gd name="T3" fmla="*/ 16 h 77"/>
                <a:gd name="T4" fmla="*/ 62 w 65"/>
                <a:gd name="T5" fmla="*/ 77 h 77"/>
                <a:gd name="T6" fmla="*/ 65 w 65"/>
                <a:gd name="T7" fmla="*/ 25 h 77"/>
              </a:gdLst>
              <a:ahLst/>
              <a:cxnLst>
                <a:cxn ang="0">
                  <a:pos x="T0" y="T1"/>
                </a:cxn>
                <a:cxn ang="0">
                  <a:pos x="T2" y="T3"/>
                </a:cxn>
                <a:cxn ang="0">
                  <a:pos x="T4" y="T5"/>
                </a:cxn>
                <a:cxn ang="0">
                  <a:pos x="T6" y="T7"/>
                </a:cxn>
              </a:cxnLst>
              <a:rect l="0" t="0" r="r" b="b"/>
              <a:pathLst>
                <a:path w="65" h="77">
                  <a:moveTo>
                    <a:pt x="65" y="25"/>
                  </a:moveTo>
                  <a:cubicBezTo>
                    <a:pt x="65" y="25"/>
                    <a:pt x="39" y="0"/>
                    <a:pt x="21" y="16"/>
                  </a:cubicBezTo>
                  <a:cubicBezTo>
                    <a:pt x="0" y="35"/>
                    <a:pt x="31" y="77"/>
                    <a:pt x="62" y="77"/>
                  </a:cubicBezTo>
                  <a:lnTo>
                    <a:pt x="65" y="25"/>
                  </a:lnTo>
                  <a:close/>
                </a:path>
              </a:pathLst>
            </a:custGeom>
            <a:solidFill>
              <a:srgbClr val="F4D3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319"/>
            <p:cNvSpPr/>
            <p:nvPr/>
          </p:nvSpPr>
          <p:spPr bwMode="auto">
            <a:xfrm>
              <a:off x="-2486319" y="1971404"/>
              <a:ext cx="165463" cy="198120"/>
            </a:xfrm>
            <a:custGeom>
              <a:avLst/>
              <a:gdLst>
                <a:gd name="T0" fmla="*/ 0 w 64"/>
                <a:gd name="T1" fmla="*/ 25 h 77"/>
                <a:gd name="T2" fmla="*/ 43 w 64"/>
                <a:gd name="T3" fmla="*/ 16 h 77"/>
                <a:gd name="T4" fmla="*/ 2 w 64"/>
                <a:gd name="T5" fmla="*/ 77 h 77"/>
                <a:gd name="T6" fmla="*/ 0 w 64"/>
                <a:gd name="T7" fmla="*/ 25 h 77"/>
              </a:gdLst>
              <a:ahLst/>
              <a:cxnLst>
                <a:cxn ang="0">
                  <a:pos x="T0" y="T1"/>
                </a:cxn>
                <a:cxn ang="0">
                  <a:pos x="T2" y="T3"/>
                </a:cxn>
                <a:cxn ang="0">
                  <a:pos x="T4" y="T5"/>
                </a:cxn>
                <a:cxn ang="0">
                  <a:pos x="T6" y="T7"/>
                </a:cxn>
              </a:cxnLst>
              <a:rect l="0" t="0" r="r" b="b"/>
              <a:pathLst>
                <a:path w="64" h="77">
                  <a:moveTo>
                    <a:pt x="0" y="25"/>
                  </a:moveTo>
                  <a:cubicBezTo>
                    <a:pt x="0" y="25"/>
                    <a:pt x="25" y="0"/>
                    <a:pt x="43" y="16"/>
                  </a:cubicBezTo>
                  <a:cubicBezTo>
                    <a:pt x="64" y="35"/>
                    <a:pt x="33" y="77"/>
                    <a:pt x="2" y="77"/>
                  </a:cubicBezTo>
                  <a:lnTo>
                    <a:pt x="0" y="25"/>
                  </a:lnTo>
                  <a:close/>
                </a:path>
              </a:pathLst>
            </a:custGeom>
            <a:solidFill>
              <a:srgbClr val="F4D3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320"/>
            <p:cNvSpPr/>
            <p:nvPr/>
          </p:nvSpPr>
          <p:spPr bwMode="auto">
            <a:xfrm>
              <a:off x="-3180828" y="1762398"/>
              <a:ext cx="780506" cy="646611"/>
            </a:xfrm>
            <a:custGeom>
              <a:avLst/>
              <a:gdLst>
                <a:gd name="T0" fmla="*/ 284 w 303"/>
                <a:gd name="T1" fmla="*/ 175 h 251"/>
                <a:gd name="T2" fmla="*/ 284 w 303"/>
                <a:gd name="T3" fmla="*/ 0 h 251"/>
                <a:gd name="T4" fmla="*/ 19 w 303"/>
                <a:gd name="T5" fmla="*/ 0 h 251"/>
                <a:gd name="T6" fmla="*/ 19 w 303"/>
                <a:gd name="T7" fmla="*/ 175 h 251"/>
                <a:gd name="T8" fmla="*/ 0 w 303"/>
                <a:gd name="T9" fmla="*/ 203 h 251"/>
                <a:gd name="T10" fmla="*/ 0 w 303"/>
                <a:gd name="T11" fmla="*/ 204 h 251"/>
                <a:gd name="T12" fmla="*/ 29 w 303"/>
                <a:gd name="T13" fmla="*/ 236 h 251"/>
                <a:gd name="T14" fmla="*/ 151 w 303"/>
                <a:gd name="T15" fmla="*/ 251 h 251"/>
                <a:gd name="T16" fmla="*/ 275 w 303"/>
                <a:gd name="T17" fmla="*/ 235 h 251"/>
                <a:gd name="T18" fmla="*/ 303 w 303"/>
                <a:gd name="T19" fmla="*/ 204 h 251"/>
                <a:gd name="T20" fmla="*/ 303 w 303"/>
                <a:gd name="T21" fmla="*/ 203 h 251"/>
                <a:gd name="T22" fmla="*/ 284 w 303"/>
                <a:gd name="T23" fmla="*/ 17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3" h="251">
                  <a:moveTo>
                    <a:pt x="284" y="175"/>
                  </a:moveTo>
                  <a:cubicBezTo>
                    <a:pt x="284" y="0"/>
                    <a:pt x="284" y="0"/>
                    <a:pt x="284" y="0"/>
                  </a:cubicBezTo>
                  <a:cubicBezTo>
                    <a:pt x="19" y="0"/>
                    <a:pt x="19" y="0"/>
                    <a:pt x="19" y="0"/>
                  </a:cubicBezTo>
                  <a:cubicBezTo>
                    <a:pt x="19" y="175"/>
                    <a:pt x="19" y="175"/>
                    <a:pt x="19" y="175"/>
                  </a:cubicBezTo>
                  <a:cubicBezTo>
                    <a:pt x="8" y="179"/>
                    <a:pt x="0" y="190"/>
                    <a:pt x="0" y="203"/>
                  </a:cubicBezTo>
                  <a:cubicBezTo>
                    <a:pt x="0" y="204"/>
                    <a:pt x="0" y="204"/>
                    <a:pt x="0" y="204"/>
                  </a:cubicBezTo>
                  <a:cubicBezTo>
                    <a:pt x="0" y="220"/>
                    <a:pt x="12" y="229"/>
                    <a:pt x="29" y="236"/>
                  </a:cubicBezTo>
                  <a:cubicBezTo>
                    <a:pt x="29" y="236"/>
                    <a:pt x="74" y="251"/>
                    <a:pt x="151" y="251"/>
                  </a:cubicBezTo>
                  <a:cubicBezTo>
                    <a:pt x="228" y="251"/>
                    <a:pt x="275" y="235"/>
                    <a:pt x="275" y="235"/>
                  </a:cubicBezTo>
                  <a:cubicBezTo>
                    <a:pt x="293" y="228"/>
                    <a:pt x="303" y="220"/>
                    <a:pt x="303" y="204"/>
                  </a:cubicBezTo>
                  <a:cubicBezTo>
                    <a:pt x="303" y="203"/>
                    <a:pt x="303" y="203"/>
                    <a:pt x="303" y="203"/>
                  </a:cubicBezTo>
                  <a:cubicBezTo>
                    <a:pt x="303" y="190"/>
                    <a:pt x="295" y="179"/>
                    <a:pt x="284" y="175"/>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321"/>
            <p:cNvSpPr/>
            <p:nvPr/>
          </p:nvSpPr>
          <p:spPr bwMode="auto">
            <a:xfrm>
              <a:off x="-3148171" y="1662249"/>
              <a:ext cx="714103" cy="250371"/>
            </a:xfrm>
            <a:custGeom>
              <a:avLst/>
              <a:gdLst>
                <a:gd name="T0" fmla="*/ 0 w 277"/>
                <a:gd name="T1" fmla="*/ 66 h 97"/>
                <a:gd name="T2" fmla="*/ 117 w 277"/>
                <a:gd name="T3" fmla="*/ 59 h 97"/>
                <a:gd name="T4" fmla="*/ 190 w 277"/>
                <a:gd name="T5" fmla="*/ 55 h 97"/>
                <a:gd name="T6" fmla="*/ 224 w 277"/>
                <a:gd name="T7" fmla="*/ 60 h 97"/>
                <a:gd name="T8" fmla="*/ 277 w 277"/>
                <a:gd name="T9" fmla="*/ 56 h 97"/>
                <a:gd name="T10" fmla="*/ 277 w 277"/>
                <a:gd name="T11" fmla="*/ 0 h 97"/>
                <a:gd name="T12" fmla="*/ 0 w 277"/>
                <a:gd name="T13" fmla="*/ 1 h 97"/>
                <a:gd name="T14" fmla="*/ 0 w 277"/>
                <a:gd name="T15" fmla="*/ 66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7" h="97">
                  <a:moveTo>
                    <a:pt x="0" y="66"/>
                  </a:moveTo>
                  <a:cubicBezTo>
                    <a:pt x="0" y="66"/>
                    <a:pt x="59" y="97"/>
                    <a:pt x="117" y="59"/>
                  </a:cubicBezTo>
                  <a:cubicBezTo>
                    <a:pt x="117" y="59"/>
                    <a:pt x="134" y="85"/>
                    <a:pt x="190" y="55"/>
                  </a:cubicBezTo>
                  <a:cubicBezTo>
                    <a:pt x="190" y="55"/>
                    <a:pt x="201" y="75"/>
                    <a:pt x="224" y="60"/>
                  </a:cubicBezTo>
                  <a:cubicBezTo>
                    <a:pt x="224" y="60"/>
                    <a:pt x="245" y="81"/>
                    <a:pt x="277" y="56"/>
                  </a:cubicBezTo>
                  <a:cubicBezTo>
                    <a:pt x="277" y="0"/>
                    <a:pt x="277" y="0"/>
                    <a:pt x="277" y="0"/>
                  </a:cubicBezTo>
                  <a:cubicBezTo>
                    <a:pt x="0" y="1"/>
                    <a:pt x="0" y="1"/>
                    <a:pt x="0" y="1"/>
                  </a:cubicBezTo>
                  <a:lnTo>
                    <a:pt x="0" y="66"/>
                  </a:lnTo>
                  <a:close/>
                </a:path>
              </a:pathLst>
            </a:custGeom>
            <a:solidFill>
              <a:srgbClr val="3F3E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322"/>
            <p:cNvSpPr/>
            <p:nvPr/>
          </p:nvSpPr>
          <p:spPr bwMode="auto">
            <a:xfrm>
              <a:off x="-2869496" y="2112918"/>
              <a:ext cx="156754" cy="82731"/>
            </a:xfrm>
            <a:custGeom>
              <a:avLst/>
              <a:gdLst>
                <a:gd name="T0" fmla="*/ 0 w 61"/>
                <a:gd name="T1" fmla="*/ 32 h 32"/>
                <a:gd name="T2" fmla="*/ 25 w 61"/>
                <a:gd name="T3" fmla="*/ 4 h 32"/>
                <a:gd name="T4" fmla="*/ 61 w 61"/>
                <a:gd name="T5" fmla="*/ 26 h 32"/>
                <a:gd name="T6" fmla="*/ 26 w 61"/>
                <a:gd name="T7" fmla="*/ 10 h 32"/>
                <a:gd name="T8" fmla="*/ 0 w 61"/>
                <a:gd name="T9" fmla="*/ 32 h 32"/>
              </a:gdLst>
              <a:ahLst/>
              <a:cxnLst>
                <a:cxn ang="0">
                  <a:pos x="T0" y="T1"/>
                </a:cxn>
                <a:cxn ang="0">
                  <a:pos x="T2" y="T3"/>
                </a:cxn>
                <a:cxn ang="0">
                  <a:pos x="T4" y="T5"/>
                </a:cxn>
                <a:cxn ang="0">
                  <a:pos x="T6" y="T7"/>
                </a:cxn>
                <a:cxn ang="0">
                  <a:pos x="T8" y="T9"/>
                </a:cxn>
              </a:cxnLst>
              <a:rect l="0" t="0" r="r" b="b"/>
              <a:pathLst>
                <a:path w="61" h="32">
                  <a:moveTo>
                    <a:pt x="0" y="32"/>
                  </a:moveTo>
                  <a:cubicBezTo>
                    <a:pt x="0" y="32"/>
                    <a:pt x="5" y="8"/>
                    <a:pt x="25" y="4"/>
                  </a:cubicBezTo>
                  <a:cubicBezTo>
                    <a:pt x="46" y="0"/>
                    <a:pt x="61" y="26"/>
                    <a:pt x="61" y="26"/>
                  </a:cubicBezTo>
                  <a:cubicBezTo>
                    <a:pt x="61" y="26"/>
                    <a:pt x="42" y="6"/>
                    <a:pt x="26" y="10"/>
                  </a:cubicBezTo>
                  <a:cubicBezTo>
                    <a:pt x="10" y="13"/>
                    <a:pt x="0" y="32"/>
                    <a:pt x="0" y="32"/>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323"/>
            <p:cNvSpPr/>
            <p:nvPr/>
          </p:nvSpPr>
          <p:spPr bwMode="auto">
            <a:xfrm>
              <a:off x="-3014276" y="2184764"/>
              <a:ext cx="466997" cy="146957"/>
            </a:xfrm>
            <a:custGeom>
              <a:avLst/>
              <a:gdLst>
                <a:gd name="T0" fmla="*/ 86 w 181"/>
                <a:gd name="T1" fmla="*/ 53 h 57"/>
                <a:gd name="T2" fmla="*/ 41 w 181"/>
                <a:gd name="T3" fmla="*/ 48 h 57"/>
                <a:gd name="T4" fmla="*/ 2 w 181"/>
                <a:gd name="T5" fmla="*/ 34 h 57"/>
                <a:gd name="T6" fmla="*/ 1 w 181"/>
                <a:gd name="T7" fmla="*/ 29 h 57"/>
                <a:gd name="T8" fmla="*/ 5 w 181"/>
                <a:gd name="T9" fmla="*/ 28 h 57"/>
                <a:gd name="T10" fmla="*/ 43 w 181"/>
                <a:gd name="T11" fmla="*/ 42 h 57"/>
                <a:gd name="T12" fmla="*/ 174 w 181"/>
                <a:gd name="T13" fmla="*/ 2 h 57"/>
                <a:gd name="T14" fmla="*/ 179 w 181"/>
                <a:gd name="T15" fmla="*/ 1 h 57"/>
                <a:gd name="T16" fmla="*/ 180 w 181"/>
                <a:gd name="T17" fmla="*/ 5 h 57"/>
                <a:gd name="T18" fmla="*/ 116 w 181"/>
                <a:gd name="T19" fmla="*/ 50 h 57"/>
                <a:gd name="T20" fmla="*/ 86 w 181"/>
                <a:gd name="T21" fmla="*/ 5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1" h="57">
                  <a:moveTo>
                    <a:pt x="86" y="53"/>
                  </a:moveTo>
                  <a:cubicBezTo>
                    <a:pt x="69" y="53"/>
                    <a:pt x="53" y="50"/>
                    <a:pt x="41" y="48"/>
                  </a:cubicBezTo>
                  <a:cubicBezTo>
                    <a:pt x="18" y="43"/>
                    <a:pt x="3" y="34"/>
                    <a:pt x="2" y="34"/>
                  </a:cubicBezTo>
                  <a:cubicBezTo>
                    <a:pt x="1" y="33"/>
                    <a:pt x="0" y="31"/>
                    <a:pt x="1" y="29"/>
                  </a:cubicBezTo>
                  <a:cubicBezTo>
                    <a:pt x="2" y="28"/>
                    <a:pt x="4" y="27"/>
                    <a:pt x="5" y="28"/>
                  </a:cubicBezTo>
                  <a:cubicBezTo>
                    <a:pt x="6" y="28"/>
                    <a:pt x="20" y="37"/>
                    <a:pt x="43" y="42"/>
                  </a:cubicBezTo>
                  <a:cubicBezTo>
                    <a:pt x="73" y="48"/>
                    <a:pt x="146" y="57"/>
                    <a:pt x="174" y="2"/>
                  </a:cubicBezTo>
                  <a:cubicBezTo>
                    <a:pt x="175" y="1"/>
                    <a:pt x="177" y="0"/>
                    <a:pt x="179" y="1"/>
                  </a:cubicBezTo>
                  <a:cubicBezTo>
                    <a:pt x="180" y="2"/>
                    <a:pt x="181" y="4"/>
                    <a:pt x="180" y="5"/>
                  </a:cubicBezTo>
                  <a:cubicBezTo>
                    <a:pt x="167" y="29"/>
                    <a:pt x="146" y="44"/>
                    <a:pt x="116" y="50"/>
                  </a:cubicBezTo>
                  <a:cubicBezTo>
                    <a:pt x="106" y="52"/>
                    <a:pt x="96" y="53"/>
                    <a:pt x="86" y="53"/>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324"/>
            <p:cNvSpPr/>
            <p:nvPr/>
          </p:nvSpPr>
          <p:spPr bwMode="auto">
            <a:xfrm>
              <a:off x="-2603885" y="2133601"/>
              <a:ext cx="79466" cy="46809"/>
            </a:xfrm>
            <a:custGeom>
              <a:avLst/>
              <a:gdLst>
                <a:gd name="T0" fmla="*/ 28 w 31"/>
                <a:gd name="T1" fmla="*/ 18 h 18"/>
                <a:gd name="T2" fmla="*/ 25 w 31"/>
                <a:gd name="T3" fmla="*/ 15 h 18"/>
                <a:gd name="T4" fmla="*/ 13 w 31"/>
                <a:gd name="T5" fmla="*/ 8 h 18"/>
                <a:gd name="T6" fmla="*/ 6 w 31"/>
                <a:gd name="T7" fmla="*/ 12 h 18"/>
                <a:gd name="T8" fmla="*/ 2 w 31"/>
                <a:gd name="T9" fmla="*/ 12 h 18"/>
                <a:gd name="T10" fmla="*/ 1 w 31"/>
                <a:gd name="T11" fmla="*/ 8 h 18"/>
                <a:gd name="T12" fmla="*/ 12 w 31"/>
                <a:gd name="T13" fmla="*/ 2 h 18"/>
                <a:gd name="T14" fmla="*/ 31 w 31"/>
                <a:gd name="T15" fmla="*/ 14 h 18"/>
                <a:gd name="T16" fmla="*/ 28 w 31"/>
                <a:gd name="T17" fmla="*/ 18 h 18"/>
                <a:gd name="T18" fmla="*/ 28 w 31"/>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8">
                  <a:moveTo>
                    <a:pt x="28" y="18"/>
                  </a:moveTo>
                  <a:cubicBezTo>
                    <a:pt x="26" y="18"/>
                    <a:pt x="25" y="17"/>
                    <a:pt x="25" y="15"/>
                  </a:cubicBezTo>
                  <a:cubicBezTo>
                    <a:pt x="23" y="7"/>
                    <a:pt x="16" y="7"/>
                    <a:pt x="13" y="8"/>
                  </a:cubicBezTo>
                  <a:cubicBezTo>
                    <a:pt x="9" y="8"/>
                    <a:pt x="7" y="12"/>
                    <a:pt x="6" y="12"/>
                  </a:cubicBezTo>
                  <a:cubicBezTo>
                    <a:pt x="6" y="13"/>
                    <a:pt x="4" y="13"/>
                    <a:pt x="2" y="12"/>
                  </a:cubicBezTo>
                  <a:cubicBezTo>
                    <a:pt x="1" y="11"/>
                    <a:pt x="0" y="9"/>
                    <a:pt x="1" y="8"/>
                  </a:cubicBezTo>
                  <a:cubicBezTo>
                    <a:pt x="2" y="8"/>
                    <a:pt x="5" y="3"/>
                    <a:pt x="12" y="2"/>
                  </a:cubicBezTo>
                  <a:cubicBezTo>
                    <a:pt x="19" y="0"/>
                    <a:pt x="29" y="3"/>
                    <a:pt x="31" y="14"/>
                  </a:cubicBezTo>
                  <a:cubicBezTo>
                    <a:pt x="31" y="16"/>
                    <a:pt x="30" y="17"/>
                    <a:pt x="28" y="18"/>
                  </a:cubicBezTo>
                  <a:cubicBezTo>
                    <a:pt x="28" y="18"/>
                    <a:pt x="28" y="18"/>
                    <a:pt x="28" y="18"/>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325"/>
            <p:cNvSpPr/>
            <p:nvPr/>
          </p:nvSpPr>
          <p:spPr bwMode="auto">
            <a:xfrm>
              <a:off x="-3039314" y="2035629"/>
              <a:ext cx="109946" cy="62049"/>
            </a:xfrm>
            <a:custGeom>
              <a:avLst/>
              <a:gdLst>
                <a:gd name="T0" fmla="*/ 39 w 43"/>
                <a:gd name="T1" fmla="*/ 24 h 24"/>
                <a:gd name="T2" fmla="*/ 36 w 43"/>
                <a:gd name="T3" fmla="*/ 20 h 24"/>
                <a:gd name="T4" fmla="*/ 21 w 43"/>
                <a:gd name="T5" fmla="*/ 7 h 24"/>
                <a:gd name="T6" fmla="*/ 7 w 43"/>
                <a:gd name="T7" fmla="*/ 20 h 24"/>
                <a:gd name="T8" fmla="*/ 4 w 43"/>
                <a:gd name="T9" fmla="*/ 24 h 24"/>
                <a:gd name="T10" fmla="*/ 0 w 43"/>
                <a:gd name="T11" fmla="*/ 20 h 24"/>
                <a:gd name="T12" fmla="*/ 21 w 43"/>
                <a:gd name="T13" fmla="*/ 0 h 24"/>
                <a:gd name="T14" fmla="*/ 42 w 43"/>
                <a:gd name="T15" fmla="*/ 20 h 24"/>
                <a:gd name="T16" fmla="*/ 39 w 43"/>
                <a:gd name="T17" fmla="*/ 24 h 24"/>
                <a:gd name="T18" fmla="*/ 39 w 43"/>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24">
                  <a:moveTo>
                    <a:pt x="39" y="24"/>
                  </a:moveTo>
                  <a:cubicBezTo>
                    <a:pt x="37" y="24"/>
                    <a:pt x="36" y="22"/>
                    <a:pt x="36" y="20"/>
                  </a:cubicBezTo>
                  <a:cubicBezTo>
                    <a:pt x="35" y="19"/>
                    <a:pt x="34" y="7"/>
                    <a:pt x="21" y="7"/>
                  </a:cubicBezTo>
                  <a:cubicBezTo>
                    <a:pt x="8" y="7"/>
                    <a:pt x="7" y="19"/>
                    <a:pt x="7" y="20"/>
                  </a:cubicBezTo>
                  <a:cubicBezTo>
                    <a:pt x="7" y="22"/>
                    <a:pt x="5" y="24"/>
                    <a:pt x="4" y="24"/>
                  </a:cubicBezTo>
                  <a:cubicBezTo>
                    <a:pt x="2" y="23"/>
                    <a:pt x="0" y="22"/>
                    <a:pt x="0" y="20"/>
                  </a:cubicBezTo>
                  <a:cubicBezTo>
                    <a:pt x="1" y="13"/>
                    <a:pt x="5" y="0"/>
                    <a:pt x="21" y="0"/>
                  </a:cubicBezTo>
                  <a:cubicBezTo>
                    <a:pt x="37" y="0"/>
                    <a:pt x="42" y="13"/>
                    <a:pt x="42" y="20"/>
                  </a:cubicBezTo>
                  <a:cubicBezTo>
                    <a:pt x="43" y="22"/>
                    <a:pt x="41" y="23"/>
                    <a:pt x="39" y="24"/>
                  </a:cubicBezTo>
                  <a:cubicBezTo>
                    <a:pt x="39" y="24"/>
                    <a:pt x="39" y="24"/>
                    <a:pt x="39" y="24"/>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326"/>
            <p:cNvSpPr/>
            <p:nvPr/>
          </p:nvSpPr>
          <p:spPr bwMode="auto">
            <a:xfrm>
              <a:off x="-3070882" y="1922418"/>
              <a:ext cx="165463" cy="71846"/>
            </a:xfrm>
            <a:custGeom>
              <a:avLst/>
              <a:gdLst>
                <a:gd name="T0" fmla="*/ 0 w 152"/>
                <a:gd name="T1" fmla="*/ 31 h 66"/>
                <a:gd name="T2" fmla="*/ 152 w 152"/>
                <a:gd name="T3" fmla="*/ 66 h 66"/>
                <a:gd name="T4" fmla="*/ 152 w 152"/>
                <a:gd name="T5" fmla="*/ 31 h 66"/>
                <a:gd name="T6" fmla="*/ 0 w 152"/>
                <a:gd name="T7" fmla="*/ 0 h 66"/>
                <a:gd name="T8" fmla="*/ 0 w 152"/>
                <a:gd name="T9" fmla="*/ 31 h 66"/>
              </a:gdLst>
              <a:ahLst/>
              <a:cxnLst>
                <a:cxn ang="0">
                  <a:pos x="T0" y="T1"/>
                </a:cxn>
                <a:cxn ang="0">
                  <a:pos x="T2" y="T3"/>
                </a:cxn>
                <a:cxn ang="0">
                  <a:pos x="T4" y="T5"/>
                </a:cxn>
                <a:cxn ang="0">
                  <a:pos x="T6" y="T7"/>
                </a:cxn>
                <a:cxn ang="0">
                  <a:pos x="T8" y="T9"/>
                </a:cxn>
              </a:cxnLst>
              <a:rect l="0" t="0" r="r" b="b"/>
              <a:pathLst>
                <a:path w="152" h="66">
                  <a:moveTo>
                    <a:pt x="0" y="31"/>
                  </a:moveTo>
                  <a:lnTo>
                    <a:pt x="152" y="66"/>
                  </a:lnTo>
                  <a:lnTo>
                    <a:pt x="152" y="31"/>
                  </a:lnTo>
                  <a:lnTo>
                    <a:pt x="0" y="0"/>
                  </a:lnTo>
                  <a:lnTo>
                    <a:pt x="0" y="31"/>
                  </a:lnTo>
                  <a:close/>
                </a:path>
              </a:pathLst>
            </a:custGeom>
            <a:solidFill>
              <a:srgbClr val="3F3E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327"/>
            <p:cNvSpPr/>
            <p:nvPr/>
          </p:nvSpPr>
          <p:spPr bwMode="auto">
            <a:xfrm>
              <a:off x="-2663756" y="2035629"/>
              <a:ext cx="108857" cy="62049"/>
            </a:xfrm>
            <a:custGeom>
              <a:avLst/>
              <a:gdLst>
                <a:gd name="T0" fmla="*/ 38 w 42"/>
                <a:gd name="T1" fmla="*/ 24 h 24"/>
                <a:gd name="T2" fmla="*/ 35 w 42"/>
                <a:gd name="T3" fmla="*/ 20 h 24"/>
                <a:gd name="T4" fmla="*/ 21 w 42"/>
                <a:gd name="T5" fmla="*/ 7 h 24"/>
                <a:gd name="T6" fmla="*/ 7 w 42"/>
                <a:gd name="T7" fmla="*/ 20 h 24"/>
                <a:gd name="T8" fmla="*/ 3 w 42"/>
                <a:gd name="T9" fmla="*/ 24 h 24"/>
                <a:gd name="T10" fmla="*/ 0 w 42"/>
                <a:gd name="T11" fmla="*/ 20 h 24"/>
                <a:gd name="T12" fmla="*/ 21 w 42"/>
                <a:gd name="T13" fmla="*/ 0 h 24"/>
                <a:gd name="T14" fmla="*/ 42 w 42"/>
                <a:gd name="T15" fmla="*/ 20 h 24"/>
                <a:gd name="T16" fmla="*/ 39 w 42"/>
                <a:gd name="T17" fmla="*/ 24 h 24"/>
                <a:gd name="T18" fmla="*/ 38 w 42"/>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24">
                  <a:moveTo>
                    <a:pt x="38" y="24"/>
                  </a:moveTo>
                  <a:cubicBezTo>
                    <a:pt x="37" y="24"/>
                    <a:pt x="35" y="22"/>
                    <a:pt x="35" y="20"/>
                  </a:cubicBezTo>
                  <a:cubicBezTo>
                    <a:pt x="35" y="19"/>
                    <a:pt x="34" y="7"/>
                    <a:pt x="21" y="7"/>
                  </a:cubicBezTo>
                  <a:cubicBezTo>
                    <a:pt x="7" y="7"/>
                    <a:pt x="7" y="20"/>
                    <a:pt x="7" y="20"/>
                  </a:cubicBezTo>
                  <a:cubicBezTo>
                    <a:pt x="7" y="22"/>
                    <a:pt x="5" y="24"/>
                    <a:pt x="3" y="24"/>
                  </a:cubicBezTo>
                  <a:cubicBezTo>
                    <a:pt x="1" y="23"/>
                    <a:pt x="0" y="22"/>
                    <a:pt x="0" y="20"/>
                  </a:cubicBezTo>
                  <a:cubicBezTo>
                    <a:pt x="0" y="13"/>
                    <a:pt x="5" y="0"/>
                    <a:pt x="21" y="0"/>
                  </a:cubicBezTo>
                  <a:cubicBezTo>
                    <a:pt x="37" y="0"/>
                    <a:pt x="42" y="13"/>
                    <a:pt x="42" y="20"/>
                  </a:cubicBezTo>
                  <a:cubicBezTo>
                    <a:pt x="42" y="22"/>
                    <a:pt x="41" y="23"/>
                    <a:pt x="39" y="24"/>
                  </a:cubicBezTo>
                  <a:cubicBezTo>
                    <a:pt x="39" y="24"/>
                    <a:pt x="38" y="24"/>
                    <a:pt x="38" y="24"/>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328"/>
            <p:cNvSpPr/>
            <p:nvPr/>
          </p:nvSpPr>
          <p:spPr bwMode="auto">
            <a:xfrm>
              <a:off x="-2688794" y="1922418"/>
              <a:ext cx="164374" cy="71846"/>
            </a:xfrm>
            <a:custGeom>
              <a:avLst/>
              <a:gdLst>
                <a:gd name="T0" fmla="*/ 151 w 151"/>
                <a:gd name="T1" fmla="*/ 31 h 66"/>
                <a:gd name="T2" fmla="*/ 0 w 151"/>
                <a:gd name="T3" fmla="*/ 66 h 66"/>
                <a:gd name="T4" fmla="*/ 0 w 151"/>
                <a:gd name="T5" fmla="*/ 31 h 66"/>
                <a:gd name="T6" fmla="*/ 151 w 151"/>
                <a:gd name="T7" fmla="*/ 0 h 66"/>
                <a:gd name="T8" fmla="*/ 151 w 151"/>
                <a:gd name="T9" fmla="*/ 31 h 66"/>
              </a:gdLst>
              <a:ahLst/>
              <a:cxnLst>
                <a:cxn ang="0">
                  <a:pos x="T0" y="T1"/>
                </a:cxn>
                <a:cxn ang="0">
                  <a:pos x="T2" y="T3"/>
                </a:cxn>
                <a:cxn ang="0">
                  <a:pos x="T4" y="T5"/>
                </a:cxn>
                <a:cxn ang="0">
                  <a:pos x="T6" y="T7"/>
                </a:cxn>
                <a:cxn ang="0">
                  <a:pos x="T8" y="T9"/>
                </a:cxn>
              </a:cxnLst>
              <a:rect l="0" t="0" r="r" b="b"/>
              <a:pathLst>
                <a:path w="151" h="66">
                  <a:moveTo>
                    <a:pt x="151" y="31"/>
                  </a:moveTo>
                  <a:lnTo>
                    <a:pt x="0" y="66"/>
                  </a:lnTo>
                  <a:lnTo>
                    <a:pt x="0" y="31"/>
                  </a:lnTo>
                  <a:lnTo>
                    <a:pt x="151" y="0"/>
                  </a:lnTo>
                  <a:lnTo>
                    <a:pt x="151" y="31"/>
                  </a:lnTo>
                  <a:close/>
                </a:path>
              </a:pathLst>
            </a:custGeom>
            <a:solidFill>
              <a:srgbClr val="3F3E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 name="椭圆形标注 4"/>
          <p:cNvSpPr/>
          <p:nvPr/>
        </p:nvSpPr>
        <p:spPr>
          <a:xfrm>
            <a:off x="2410690" y="1350887"/>
            <a:ext cx="4560125" cy="1601783"/>
          </a:xfrm>
          <a:prstGeom prst="wedgeEllipseCallout">
            <a:avLst>
              <a:gd name="adj1" fmla="val -59654"/>
              <a:gd name="adj2" fmla="val -22854"/>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黑体" panose="02010609060101010101" pitchFamily="2" charset="-122"/>
                <a:ea typeface="黑体" panose="02010609060101010101" pitchFamily="2" charset="-122"/>
              </a:rPr>
              <a:t>每证可借多少册？借期为多久？</a:t>
            </a:r>
          </a:p>
        </p:txBody>
      </p:sp>
      <p:sp>
        <p:nvSpPr>
          <p:cNvPr id="9" name="爆炸形 2 8"/>
          <p:cNvSpPr/>
          <p:nvPr/>
        </p:nvSpPr>
        <p:spPr>
          <a:xfrm>
            <a:off x="3776345" y="2435225"/>
            <a:ext cx="7813972" cy="3977450"/>
          </a:xfrm>
          <a:prstGeom prst="irregularSeal2">
            <a:avLst/>
          </a:prstGeom>
          <a:gradFill>
            <a:gsLst>
              <a:gs pos="0">
                <a:srgbClr val="8488C4"/>
              </a:gs>
              <a:gs pos="53000">
                <a:srgbClr val="D4DEFF"/>
              </a:gs>
              <a:gs pos="83000">
                <a:srgbClr val="D4DEFF"/>
              </a:gs>
              <a:gs pos="100000">
                <a:srgbClr val="96AB94"/>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TextBox 9"/>
          <p:cNvSpPr txBox="1"/>
          <p:nvPr/>
        </p:nvSpPr>
        <p:spPr>
          <a:xfrm>
            <a:off x="5225137" y="3490590"/>
            <a:ext cx="4381699" cy="1815882"/>
          </a:xfrm>
          <a:prstGeom prst="rect">
            <a:avLst/>
          </a:prstGeom>
          <a:noFill/>
        </p:spPr>
        <p:txBody>
          <a:bodyPr wrap="square" rtlCol="0">
            <a:spAutoFit/>
          </a:bodyPr>
          <a:lstStyle/>
          <a:p>
            <a:pPr algn="ctr"/>
            <a:r>
              <a:rPr lang="zh-CN" altLang="en-US" sz="2800" b="1" dirty="0">
                <a:solidFill>
                  <a:schemeClr val="accent2">
                    <a:lumMod val="75000"/>
                  </a:schemeClr>
                </a:solidFill>
                <a:latin typeface="黑体" panose="02010609060101010101" pitchFamily="2" charset="-122"/>
                <a:ea typeface="黑体" panose="02010609060101010101" pitchFamily="2" charset="-122"/>
              </a:rPr>
              <a:t>每证可借</a:t>
            </a:r>
            <a:r>
              <a:rPr lang="en-US" altLang="zh-CN" sz="2800" b="1" dirty="0">
                <a:solidFill>
                  <a:schemeClr val="accent2">
                    <a:lumMod val="75000"/>
                  </a:schemeClr>
                </a:solidFill>
                <a:latin typeface="黑体" panose="02010609060101010101" pitchFamily="2" charset="-122"/>
                <a:ea typeface="黑体" panose="02010609060101010101" pitchFamily="2" charset="-122"/>
              </a:rPr>
              <a:t>14</a:t>
            </a:r>
            <a:r>
              <a:rPr lang="zh-CN" altLang="en-US" sz="2800" b="1" dirty="0">
                <a:solidFill>
                  <a:schemeClr val="accent2">
                    <a:lumMod val="75000"/>
                  </a:schemeClr>
                </a:solidFill>
                <a:latin typeface="黑体" panose="02010609060101010101" pitchFamily="2" charset="-122"/>
                <a:ea typeface="黑体" panose="02010609060101010101" pitchFamily="2" charset="-122"/>
              </a:rPr>
              <a:t>册，借期为</a:t>
            </a:r>
            <a:r>
              <a:rPr lang="en-US" altLang="zh-CN" sz="2800" b="1" dirty="0">
                <a:solidFill>
                  <a:schemeClr val="accent2">
                    <a:lumMod val="75000"/>
                  </a:schemeClr>
                </a:solidFill>
                <a:latin typeface="黑体" panose="02010609060101010101" pitchFamily="2" charset="-122"/>
                <a:ea typeface="黑体" panose="02010609060101010101" pitchFamily="2" charset="-122"/>
              </a:rPr>
              <a:t>90</a:t>
            </a:r>
            <a:r>
              <a:rPr lang="zh-CN" altLang="en-US" sz="2800" b="1" dirty="0">
                <a:solidFill>
                  <a:schemeClr val="accent2">
                    <a:lumMod val="75000"/>
                  </a:schemeClr>
                </a:solidFill>
                <a:latin typeface="黑体" panose="02010609060101010101" pitchFamily="2" charset="-122"/>
                <a:ea typeface="黑体" panose="02010609060101010101" pitchFamily="2" charset="-122"/>
              </a:rPr>
              <a:t>天，新老校区通借。寒暑假期间到期的图书，开学后</a:t>
            </a:r>
            <a:r>
              <a:rPr lang="en-US" altLang="zh-CN" sz="2800" b="1" dirty="0">
                <a:solidFill>
                  <a:schemeClr val="accent2">
                    <a:lumMod val="75000"/>
                  </a:schemeClr>
                </a:solidFill>
                <a:latin typeface="黑体" panose="02010609060101010101" pitchFamily="2" charset="-122"/>
                <a:ea typeface="黑体" panose="02010609060101010101" pitchFamily="2" charset="-122"/>
              </a:rPr>
              <a:t>1</a:t>
            </a:r>
            <a:r>
              <a:rPr lang="zh-CN" altLang="en-US" sz="2800" b="1" dirty="0">
                <a:solidFill>
                  <a:schemeClr val="accent2">
                    <a:lumMod val="75000"/>
                  </a:schemeClr>
                </a:solidFill>
                <a:latin typeface="黑体" panose="02010609060101010101" pitchFamily="2" charset="-122"/>
                <a:ea typeface="黑体" panose="02010609060101010101" pitchFamily="2" charset="-122"/>
              </a:rPr>
              <a:t>周内归还，不视为超期。</a:t>
            </a:r>
          </a:p>
        </p:txBody>
      </p:sp>
      <p:pic>
        <p:nvPicPr>
          <p:cNvPr id="81" name="图片 80"/>
          <p:cNvPicPr>
            <a:picLocks noChangeAspect="1"/>
          </p:cNvPicPr>
          <p:nvPr/>
        </p:nvPicPr>
        <p:blipFill>
          <a:blip r:embed="rId5" cstate="print"/>
          <a:stretch>
            <a:fillRect/>
          </a:stretch>
        </p:blipFill>
        <p:spPr>
          <a:xfrm>
            <a:off x="524421" y="8974"/>
            <a:ext cx="11261908" cy="128300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CC99FF">
            <a:alpha val="22000"/>
          </a:srgbClr>
        </a:solidFill>
        <a:effectLst/>
      </p:bgPr>
    </p:bg>
    <p:spTree>
      <p:nvGrpSpPr>
        <p:cNvPr id="1" name=""/>
        <p:cNvGrpSpPr/>
        <p:nvPr/>
      </p:nvGrpSpPr>
      <p:grpSpPr>
        <a:xfrm>
          <a:off x="0" y="0"/>
          <a:ext cx="0" cy="0"/>
          <a:chOff x="0" y="0"/>
          <a:chExt cx="0" cy="0"/>
        </a:xfrm>
      </p:grpSpPr>
      <p:pic>
        <p:nvPicPr>
          <p:cNvPr id="34" name="图片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230929" y="228107"/>
            <a:ext cx="1961071" cy="1336328"/>
          </a:xfrm>
          <a:prstGeom prst="rect">
            <a:avLst/>
          </a:prstGeom>
        </p:spPr>
      </p:pic>
      <p:grpSp>
        <p:nvGrpSpPr>
          <p:cNvPr id="26" name="组合 25"/>
          <p:cNvGrpSpPr/>
          <p:nvPr/>
        </p:nvGrpSpPr>
        <p:grpSpPr>
          <a:xfrm>
            <a:off x="4540126" y="-181541"/>
            <a:ext cx="3445899" cy="1745976"/>
            <a:chOff x="543044" y="-172527"/>
            <a:chExt cx="1992206" cy="2155629"/>
          </a:xfrm>
        </p:grpSpPr>
        <p:pic>
          <p:nvPicPr>
            <p:cNvPr id="43" name="图片 4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3044" y="-172527"/>
              <a:ext cx="1992206" cy="2155629"/>
            </a:xfrm>
            <a:prstGeom prst="rect">
              <a:avLst/>
            </a:prstGeom>
          </p:spPr>
        </p:pic>
        <p:sp>
          <p:nvSpPr>
            <p:cNvPr id="47" name="矩形 46"/>
            <p:cNvSpPr/>
            <p:nvPr/>
          </p:nvSpPr>
          <p:spPr>
            <a:xfrm>
              <a:off x="856911" y="722878"/>
              <a:ext cx="1446853" cy="797978"/>
            </a:xfrm>
            <a:prstGeom prst="rect">
              <a:avLst/>
            </a:prstGeom>
          </p:spPr>
          <p:txBody>
            <a:bodyPr wrap="none">
              <a:spAutoFit/>
            </a:bodyPr>
            <a:lstStyle/>
            <a:p>
              <a:pPr lvl="0" algn="ctr"/>
              <a:r>
                <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4.</a:t>
              </a: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图书续借</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sp>
        <p:nvSpPr>
          <p:cNvPr id="2" name="圆角矩形标注 1"/>
          <p:cNvSpPr/>
          <p:nvPr/>
        </p:nvSpPr>
        <p:spPr>
          <a:xfrm>
            <a:off x="2094981" y="1539331"/>
            <a:ext cx="3355794" cy="1309255"/>
          </a:xfrm>
          <a:prstGeom prst="wedgeRoundRectCallout">
            <a:avLst>
              <a:gd name="adj1" fmla="val -68091"/>
              <a:gd name="adj2" fmla="val 3982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黑体" panose="02010609060101010101" pitchFamily="2" charset="-122"/>
                <a:ea typeface="黑体" panose="02010609060101010101" pitchFamily="2" charset="-122"/>
              </a:rPr>
              <a:t>如何续借图书呢？</a:t>
            </a:r>
          </a:p>
        </p:txBody>
      </p:sp>
      <p:grpSp>
        <p:nvGrpSpPr>
          <p:cNvPr id="112" name="组合 111"/>
          <p:cNvGrpSpPr>
            <a:grpSpLocks noChangeAspect="1"/>
          </p:cNvGrpSpPr>
          <p:nvPr/>
        </p:nvGrpSpPr>
        <p:grpSpPr>
          <a:xfrm>
            <a:off x="3460456" y="3515602"/>
            <a:ext cx="1216010" cy="2248170"/>
            <a:chOff x="7073901" y="4891088"/>
            <a:chExt cx="2120900" cy="3921125"/>
          </a:xfrm>
        </p:grpSpPr>
        <p:sp>
          <p:nvSpPr>
            <p:cNvPr id="113" name="Freeform 38"/>
            <p:cNvSpPr/>
            <p:nvPr/>
          </p:nvSpPr>
          <p:spPr bwMode="auto">
            <a:xfrm>
              <a:off x="8289926" y="8067675"/>
              <a:ext cx="255588" cy="744538"/>
            </a:xfrm>
            <a:custGeom>
              <a:avLst/>
              <a:gdLst>
                <a:gd name="T0" fmla="*/ 0 w 68"/>
                <a:gd name="T1" fmla="*/ 28 h 198"/>
                <a:gd name="T2" fmla="*/ 23 w 68"/>
                <a:gd name="T3" fmla="*/ 0 h 198"/>
                <a:gd name="T4" fmla="*/ 59 w 68"/>
                <a:gd name="T5" fmla="*/ 0 h 198"/>
                <a:gd name="T6" fmla="*/ 68 w 68"/>
                <a:gd name="T7" fmla="*/ 28 h 198"/>
                <a:gd name="T8" fmla="*/ 34 w 68"/>
                <a:gd name="T9" fmla="*/ 198 h 198"/>
                <a:gd name="T10" fmla="*/ 0 w 68"/>
                <a:gd name="T11" fmla="*/ 28 h 198"/>
              </a:gdLst>
              <a:ahLst/>
              <a:cxnLst>
                <a:cxn ang="0">
                  <a:pos x="T0" y="T1"/>
                </a:cxn>
                <a:cxn ang="0">
                  <a:pos x="T2" y="T3"/>
                </a:cxn>
                <a:cxn ang="0">
                  <a:pos x="T4" y="T5"/>
                </a:cxn>
                <a:cxn ang="0">
                  <a:pos x="T6" y="T7"/>
                </a:cxn>
                <a:cxn ang="0">
                  <a:pos x="T8" y="T9"/>
                </a:cxn>
                <a:cxn ang="0">
                  <a:pos x="T10" y="T11"/>
                </a:cxn>
              </a:cxnLst>
              <a:rect l="0" t="0" r="r" b="b"/>
              <a:pathLst>
                <a:path w="68" h="198">
                  <a:moveTo>
                    <a:pt x="0" y="28"/>
                  </a:moveTo>
                  <a:cubicBezTo>
                    <a:pt x="23" y="0"/>
                    <a:pt x="23" y="0"/>
                    <a:pt x="23" y="0"/>
                  </a:cubicBezTo>
                  <a:cubicBezTo>
                    <a:pt x="59" y="0"/>
                    <a:pt x="59" y="0"/>
                    <a:pt x="59" y="0"/>
                  </a:cubicBezTo>
                  <a:cubicBezTo>
                    <a:pt x="68" y="28"/>
                    <a:pt x="68" y="28"/>
                    <a:pt x="68" y="28"/>
                  </a:cubicBezTo>
                  <a:cubicBezTo>
                    <a:pt x="68" y="28"/>
                    <a:pt x="65" y="198"/>
                    <a:pt x="34" y="198"/>
                  </a:cubicBezTo>
                  <a:cubicBezTo>
                    <a:pt x="2" y="198"/>
                    <a:pt x="0" y="28"/>
                    <a:pt x="0" y="28"/>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9"/>
            <p:cNvSpPr/>
            <p:nvPr/>
          </p:nvSpPr>
          <p:spPr bwMode="auto">
            <a:xfrm>
              <a:off x="8347076" y="8691563"/>
              <a:ext cx="142875" cy="120650"/>
            </a:xfrm>
            <a:custGeom>
              <a:avLst/>
              <a:gdLst>
                <a:gd name="T0" fmla="*/ 19 w 38"/>
                <a:gd name="T1" fmla="*/ 0 h 32"/>
                <a:gd name="T2" fmla="*/ 0 w 38"/>
                <a:gd name="T3" fmla="*/ 4 h 32"/>
                <a:gd name="T4" fmla="*/ 19 w 38"/>
                <a:gd name="T5" fmla="*/ 32 h 32"/>
                <a:gd name="T6" fmla="*/ 19 w 38"/>
                <a:gd name="T7" fmla="*/ 32 h 32"/>
                <a:gd name="T8" fmla="*/ 38 w 38"/>
                <a:gd name="T9" fmla="*/ 4 h 32"/>
                <a:gd name="T10" fmla="*/ 19 w 38"/>
                <a:gd name="T11" fmla="*/ 0 h 32"/>
              </a:gdLst>
              <a:ahLst/>
              <a:cxnLst>
                <a:cxn ang="0">
                  <a:pos x="T0" y="T1"/>
                </a:cxn>
                <a:cxn ang="0">
                  <a:pos x="T2" y="T3"/>
                </a:cxn>
                <a:cxn ang="0">
                  <a:pos x="T4" y="T5"/>
                </a:cxn>
                <a:cxn ang="0">
                  <a:pos x="T6" y="T7"/>
                </a:cxn>
                <a:cxn ang="0">
                  <a:pos x="T8" y="T9"/>
                </a:cxn>
                <a:cxn ang="0">
                  <a:pos x="T10" y="T11"/>
                </a:cxn>
              </a:cxnLst>
              <a:rect l="0" t="0" r="r" b="b"/>
              <a:pathLst>
                <a:path w="38" h="32">
                  <a:moveTo>
                    <a:pt x="19" y="0"/>
                  </a:moveTo>
                  <a:cubicBezTo>
                    <a:pt x="9" y="0"/>
                    <a:pt x="3" y="2"/>
                    <a:pt x="0" y="4"/>
                  </a:cubicBezTo>
                  <a:cubicBezTo>
                    <a:pt x="5" y="20"/>
                    <a:pt x="11" y="32"/>
                    <a:pt x="19" y="32"/>
                  </a:cubicBezTo>
                  <a:cubicBezTo>
                    <a:pt x="19" y="32"/>
                    <a:pt x="19" y="32"/>
                    <a:pt x="19" y="32"/>
                  </a:cubicBezTo>
                  <a:cubicBezTo>
                    <a:pt x="27" y="32"/>
                    <a:pt x="33" y="21"/>
                    <a:pt x="38" y="4"/>
                  </a:cubicBezTo>
                  <a:cubicBezTo>
                    <a:pt x="35" y="2"/>
                    <a:pt x="29" y="0"/>
                    <a:pt x="19" y="0"/>
                  </a:cubicBez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40"/>
            <p:cNvSpPr/>
            <p:nvPr/>
          </p:nvSpPr>
          <p:spPr bwMode="auto">
            <a:xfrm>
              <a:off x="7937501" y="8174038"/>
              <a:ext cx="255588" cy="638175"/>
            </a:xfrm>
            <a:custGeom>
              <a:avLst/>
              <a:gdLst>
                <a:gd name="T0" fmla="*/ 0 w 68"/>
                <a:gd name="T1" fmla="*/ 0 h 170"/>
                <a:gd name="T2" fmla="*/ 68 w 68"/>
                <a:gd name="T3" fmla="*/ 0 h 170"/>
                <a:gd name="T4" fmla="*/ 34 w 68"/>
                <a:gd name="T5" fmla="*/ 170 h 170"/>
                <a:gd name="T6" fmla="*/ 0 w 68"/>
                <a:gd name="T7" fmla="*/ 0 h 170"/>
              </a:gdLst>
              <a:ahLst/>
              <a:cxnLst>
                <a:cxn ang="0">
                  <a:pos x="T0" y="T1"/>
                </a:cxn>
                <a:cxn ang="0">
                  <a:pos x="T2" y="T3"/>
                </a:cxn>
                <a:cxn ang="0">
                  <a:pos x="T4" y="T5"/>
                </a:cxn>
                <a:cxn ang="0">
                  <a:pos x="T6" y="T7"/>
                </a:cxn>
              </a:cxnLst>
              <a:rect l="0" t="0" r="r" b="b"/>
              <a:pathLst>
                <a:path w="68" h="170">
                  <a:moveTo>
                    <a:pt x="0" y="0"/>
                  </a:moveTo>
                  <a:cubicBezTo>
                    <a:pt x="68" y="0"/>
                    <a:pt x="68" y="0"/>
                    <a:pt x="68" y="0"/>
                  </a:cubicBezTo>
                  <a:cubicBezTo>
                    <a:pt x="68" y="0"/>
                    <a:pt x="66" y="170"/>
                    <a:pt x="34" y="170"/>
                  </a:cubicBezTo>
                  <a:cubicBezTo>
                    <a:pt x="3" y="170"/>
                    <a:pt x="0" y="0"/>
                    <a:pt x="0" y="0"/>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41"/>
            <p:cNvSpPr/>
            <p:nvPr/>
          </p:nvSpPr>
          <p:spPr bwMode="auto">
            <a:xfrm>
              <a:off x="7993063" y="8691563"/>
              <a:ext cx="142875" cy="120650"/>
            </a:xfrm>
            <a:custGeom>
              <a:avLst/>
              <a:gdLst>
                <a:gd name="T0" fmla="*/ 19 w 38"/>
                <a:gd name="T1" fmla="*/ 0 h 32"/>
                <a:gd name="T2" fmla="*/ 0 w 38"/>
                <a:gd name="T3" fmla="*/ 4 h 32"/>
                <a:gd name="T4" fmla="*/ 19 w 38"/>
                <a:gd name="T5" fmla="*/ 32 h 32"/>
                <a:gd name="T6" fmla="*/ 19 w 38"/>
                <a:gd name="T7" fmla="*/ 32 h 32"/>
                <a:gd name="T8" fmla="*/ 38 w 38"/>
                <a:gd name="T9" fmla="*/ 4 h 32"/>
                <a:gd name="T10" fmla="*/ 19 w 38"/>
                <a:gd name="T11" fmla="*/ 0 h 32"/>
              </a:gdLst>
              <a:ahLst/>
              <a:cxnLst>
                <a:cxn ang="0">
                  <a:pos x="T0" y="T1"/>
                </a:cxn>
                <a:cxn ang="0">
                  <a:pos x="T2" y="T3"/>
                </a:cxn>
                <a:cxn ang="0">
                  <a:pos x="T4" y="T5"/>
                </a:cxn>
                <a:cxn ang="0">
                  <a:pos x="T6" y="T7"/>
                </a:cxn>
                <a:cxn ang="0">
                  <a:pos x="T8" y="T9"/>
                </a:cxn>
                <a:cxn ang="0">
                  <a:pos x="T10" y="T11"/>
                </a:cxn>
              </a:cxnLst>
              <a:rect l="0" t="0" r="r" b="b"/>
              <a:pathLst>
                <a:path w="38" h="32">
                  <a:moveTo>
                    <a:pt x="19" y="0"/>
                  </a:moveTo>
                  <a:cubicBezTo>
                    <a:pt x="9" y="0"/>
                    <a:pt x="4" y="2"/>
                    <a:pt x="0" y="4"/>
                  </a:cubicBezTo>
                  <a:cubicBezTo>
                    <a:pt x="5" y="20"/>
                    <a:pt x="11" y="32"/>
                    <a:pt x="19" y="32"/>
                  </a:cubicBezTo>
                  <a:cubicBezTo>
                    <a:pt x="19" y="32"/>
                    <a:pt x="19" y="32"/>
                    <a:pt x="19" y="32"/>
                  </a:cubicBezTo>
                  <a:cubicBezTo>
                    <a:pt x="27" y="32"/>
                    <a:pt x="34" y="21"/>
                    <a:pt x="38" y="4"/>
                  </a:cubicBezTo>
                  <a:cubicBezTo>
                    <a:pt x="35" y="2"/>
                    <a:pt x="29" y="0"/>
                    <a:pt x="19" y="0"/>
                  </a:cubicBez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42"/>
            <p:cNvSpPr/>
            <p:nvPr/>
          </p:nvSpPr>
          <p:spPr bwMode="auto">
            <a:xfrm>
              <a:off x="7854951" y="7497763"/>
              <a:ext cx="769938" cy="704850"/>
            </a:xfrm>
            <a:custGeom>
              <a:avLst/>
              <a:gdLst>
                <a:gd name="T0" fmla="*/ 244 w 485"/>
                <a:gd name="T1" fmla="*/ 0 h 444"/>
                <a:gd name="T2" fmla="*/ 0 w 485"/>
                <a:gd name="T3" fmla="*/ 0 h 444"/>
                <a:gd name="T4" fmla="*/ 33 w 485"/>
                <a:gd name="T5" fmla="*/ 444 h 444"/>
                <a:gd name="T6" fmla="*/ 244 w 485"/>
                <a:gd name="T7" fmla="*/ 444 h 444"/>
                <a:gd name="T8" fmla="*/ 364 w 485"/>
                <a:gd name="T9" fmla="*/ 444 h 444"/>
                <a:gd name="T10" fmla="*/ 378 w 485"/>
                <a:gd name="T11" fmla="*/ 366 h 444"/>
                <a:gd name="T12" fmla="*/ 393 w 485"/>
                <a:gd name="T13" fmla="*/ 444 h 444"/>
                <a:gd name="T14" fmla="*/ 452 w 485"/>
                <a:gd name="T15" fmla="*/ 444 h 444"/>
                <a:gd name="T16" fmla="*/ 485 w 485"/>
                <a:gd name="T17" fmla="*/ 0 h 444"/>
                <a:gd name="T18" fmla="*/ 244 w 485"/>
                <a:gd name="T1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5" h="444">
                  <a:moveTo>
                    <a:pt x="244" y="0"/>
                  </a:moveTo>
                  <a:lnTo>
                    <a:pt x="0" y="0"/>
                  </a:lnTo>
                  <a:lnTo>
                    <a:pt x="33" y="444"/>
                  </a:lnTo>
                  <a:lnTo>
                    <a:pt x="244" y="444"/>
                  </a:lnTo>
                  <a:lnTo>
                    <a:pt x="364" y="444"/>
                  </a:lnTo>
                  <a:lnTo>
                    <a:pt x="378" y="366"/>
                  </a:lnTo>
                  <a:lnTo>
                    <a:pt x="393" y="444"/>
                  </a:lnTo>
                  <a:lnTo>
                    <a:pt x="452" y="444"/>
                  </a:lnTo>
                  <a:lnTo>
                    <a:pt x="485" y="0"/>
                  </a:lnTo>
                  <a:lnTo>
                    <a:pt x="244" y="0"/>
                  </a:ln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43"/>
            <p:cNvSpPr/>
            <p:nvPr/>
          </p:nvSpPr>
          <p:spPr bwMode="auto">
            <a:xfrm>
              <a:off x="7673976" y="6821488"/>
              <a:ext cx="222250" cy="904875"/>
            </a:xfrm>
            <a:custGeom>
              <a:avLst/>
              <a:gdLst>
                <a:gd name="T0" fmla="*/ 7 w 59"/>
                <a:gd name="T1" fmla="*/ 150 h 241"/>
                <a:gd name="T2" fmla="*/ 10 w 59"/>
                <a:gd name="T3" fmla="*/ 204 h 241"/>
                <a:gd name="T4" fmla="*/ 45 w 59"/>
                <a:gd name="T5" fmla="*/ 236 h 241"/>
                <a:gd name="T6" fmla="*/ 36 w 59"/>
                <a:gd name="T7" fmla="*/ 206 h 241"/>
                <a:gd name="T8" fmla="*/ 44 w 59"/>
                <a:gd name="T9" fmla="*/ 204 h 241"/>
                <a:gd name="T10" fmla="*/ 43 w 59"/>
                <a:gd name="T11" fmla="*/ 149 h 241"/>
                <a:gd name="T12" fmla="*/ 59 w 59"/>
                <a:gd name="T13" fmla="*/ 5 h 241"/>
                <a:gd name="T14" fmla="*/ 31 w 59"/>
                <a:gd name="T15" fmla="*/ 0 h 241"/>
                <a:gd name="T16" fmla="*/ 14 w 59"/>
                <a:gd name="T17" fmla="*/ 136 h 241"/>
                <a:gd name="T18" fmla="*/ 7 w 59"/>
                <a:gd name="T19" fmla="*/ 15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241">
                  <a:moveTo>
                    <a:pt x="7" y="150"/>
                  </a:moveTo>
                  <a:cubicBezTo>
                    <a:pt x="7" y="153"/>
                    <a:pt x="0" y="180"/>
                    <a:pt x="10" y="204"/>
                  </a:cubicBezTo>
                  <a:cubicBezTo>
                    <a:pt x="21" y="227"/>
                    <a:pt x="32" y="241"/>
                    <a:pt x="45" y="236"/>
                  </a:cubicBezTo>
                  <a:cubicBezTo>
                    <a:pt x="57" y="232"/>
                    <a:pt x="37" y="207"/>
                    <a:pt x="36" y="206"/>
                  </a:cubicBezTo>
                  <a:cubicBezTo>
                    <a:pt x="36" y="206"/>
                    <a:pt x="42" y="208"/>
                    <a:pt x="44" y="204"/>
                  </a:cubicBezTo>
                  <a:cubicBezTo>
                    <a:pt x="46" y="200"/>
                    <a:pt x="48" y="168"/>
                    <a:pt x="43" y="149"/>
                  </a:cubicBezTo>
                  <a:cubicBezTo>
                    <a:pt x="59" y="5"/>
                    <a:pt x="59" y="5"/>
                    <a:pt x="59" y="5"/>
                  </a:cubicBezTo>
                  <a:cubicBezTo>
                    <a:pt x="31" y="0"/>
                    <a:pt x="31" y="0"/>
                    <a:pt x="31" y="0"/>
                  </a:cubicBezTo>
                  <a:cubicBezTo>
                    <a:pt x="20" y="38"/>
                    <a:pt x="17" y="86"/>
                    <a:pt x="14" y="136"/>
                  </a:cubicBezTo>
                  <a:cubicBezTo>
                    <a:pt x="14" y="136"/>
                    <a:pt x="8" y="143"/>
                    <a:pt x="7" y="150"/>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44"/>
            <p:cNvSpPr/>
            <p:nvPr/>
          </p:nvSpPr>
          <p:spPr bwMode="auto">
            <a:xfrm>
              <a:off x="7764463" y="7542213"/>
              <a:ext cx="63500" cy="76200"/>
            </a:xfrm>
            <a:custGeom>
              <a:avLst/>
              <a:gdLst>
                <a:gd name="T0" fmla="*/ 17 w 17"/>
                <a:gd name="T1" fmla="*/ 20 h 20"/>
                <a:gd name="T2" fmla="*/ 12 w 17"/>
                <a:gd name="T3" fmla="*/ 14 h 20"/>
                <a:gd name="T4" fmla="*/ 3 w 17"/>
                <a:gd name="T5" fmla="*/ 0 h 20"/>
                <a:gd name="T6" fmla="*/ 17 w 17"/>
                <a:gd name="T7" fmla="*/ 20 h 20"/>
              </a:gdLst>
              <a:ahLst/>
              <a:cxnLst>
                <a:cxn ang="0">
                  <a:pos x="T0" y="T1"/>
                </a:cxn>
                <a:cxn ang="0">
                  <a:pos x="T2" y="T3"/>
                </a:cxn>
                <a:cxn ang="0">
                  <a:pos x="T4" y="T5"/>
                </a:cxn>
                <a:cxn ang="0">
                  <a:pos x="T6" y="T7"/>
                </a:cxn>
              </a:cxnLst>
              <a:rect l="0" t="0" r="r" b="b"/>
              <a:pathLst>
                <a:path w="17" h="20">
                  <a:moveTo>
                    <a:pt x="17" y="20"/>
                  </a:moveTo>
                  <a:cubicBezTo>
                    <a:pt x="14" y="17"/>
                    <a:pt x="12" y="14"/>
                    <a:pt x="12" y="14"/>
                  </a:cubicBezTo>
                  <a:cubicBezTo>
                    <a:pt x="12" y="14"/>
                    <a:pt x="6" y="12"/>
                    <a:pt x="3" y="0"/>
                  </a:cubicBezTo>
                  <a:cubicBezTo>
                    <a:pt x="3" y="0"/>
                    <a:pt x="0" y="17"/>
                    <a:pt x="17" y="20"/>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45"/>
            <p:cNvSpPr/>
            <p:nvPr/>
          </p:nvSpPr>
          <p:spPr bwMode="auto">
            <a:xfrm>
              <a:off x="8583613" y="6821488"/>
              <a:ext cx="225425" cy="904875"/>
            </a:xfrm>
            <a:custGeom>
              <a:avLst/>
              <a:gdLst>
                <a:gd name="T0" fmla="*/ 53 w 60"/>
                <a:gd name="T1" fmla="*/ 150 h 241"/>
                <a:gd name="T2" fmla="*/ 49 w 60"/>
                <a:gd name="T3" fmla="*/ 204 h 241"/>
                <a:gd name="T4" fmla="*/ 15 w 60"/>
                <a:gd name="T5" fmla="*/ 236 h 241"/>
                <a:gd name="T6" fmla="*/ 23 w 60"/>
                <a:gd name="T7" fmla="*/ 206 h 241"/>
                <a:gd name="T8" fmla="*/ 16 w 60"/>
                <a:gd name="T9" fmla="*/ 204 h 241"/>
                <a:gd name="T10" fmla="*/ 16 w 60"/>
                <a:gd name="T11" fmla="*/ 149 h 241"/>
                <a:gd name="T12" fmla="*/ 0 w 60"/>
                <a:gd name="T13" fmla="*/ 5 h 241"/>
                <a:gd name="T14" fmla="*/ 29 w 60"/>
                <a:gd name="T15" fmla="*/ 0 h 241"/>
                <a:gd name="T16" fmla="*/ 45 w 60"/>
                <a:gd name="T17" fmla="*/ 136 h 241"/>
                <a:gd name="T18" fmla="*/ 53 w 60"/>
                <a:gd name="T19" fmla="*/ 15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241">
                  <a:moveTo>
                    <a:pt x="53" y="150"/>
                  </a:moveTo>
                  <a:cubicBezTo>
                    <a:pt x="53" y="153"/>
                    <a:pt x="60" y="180"/>
                    <a:pt x="49" y="204"/>
                  </a:cubicBezTo>
                  <a:cubicBezTo>
                    <a:pt x="39" y="227"/>
                    <a:pt x="28" y="241"/>
                    <a:pt x="15" y="236"/>
                  </a:cubicBezTo>
                  <a:cubicBezTo>
                    <a:pt x="2" y="232"/>
                    <a:pt x="22" y="207"/>
                    <a:pt x="23" y="206"/>
                  </a:cubicBezTo>
                  <a:cubicBezTo>
                    <a:pt x="23" y="206"/>
                    <a:pt x="18" y="208"/>
                    <a:pt x="16" y="204"/>
                  </a:cubicBezTo>
                  <a:cubicBezTo>
                    <a:pt x="14" y="200"/>
                    <a:pt x="12" y="168"/>
                    <a:pt x="16" y="149"/>
                  </a:cubicBezTo>
                  <a:cubicBezTo>
                    <a:pt x="0" y="5"/>
                    <a:pt x="0" y="5"/>
                    <a:pt x="0" y="5"/>
                  </a:cubicBezTo>
                  <a:cubicBezTo>
                    <a:pt x="29" y="0"/>
                    <a:pt x="29" y="0"/>
                    <a:pt x="29" y="0"/>
                  </a:cubicBezTo>
                  <a:cubicBezTo>
                    <a:pt x="39" y="38"/>
                    <a:pt x="42" y="86"/>
                    <a:pt x="45" y="136"/>
                  </a:cubicBezTo>
                  <a:cubicBezTo>
                    <a:pt x="45" y="136"/>
                    <a:pt x="52" y="143"/>
                    <a:pt x="53" y="150"/>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46"/>
            <p:cNvSpPr/>
            <p:nvPr/>
          </p:nvSpPr>
          <p:spPr bwMode="auto">
            <a:xfrm>
              <a:off x="8655051" y="7542213"/>
              <a:ext cx="63500" cy="76200"/>
            </a:xfrm>
            <a:custGeom>
              <a:avLst/>
              <a:gdLst>
                <a:gd name="T0" fmla="*/ 0 w 17"/>
                <a:gd name="T1" fmla="*/ 20 h 20"/>
                <a:gd name="T2" fmla="*/ 4 w 17"/>
                <a:gd name="T3" fmla="*/ 14 h 20"/>
                <a:gd name="T4" fmla="*/ 13 w 17"/>
                <a:gd name="T5" fmla="*/ 0 h 20"/>
                <a:gd name="T6" fmla="*/ 0 w 17"/>
                <a:gd name="T7" fmla="*/ 20 h 20"/>
              </a:gdLst>
              <a:ahLst/>
              <a:cxnLst>
                <a:cxn ang="0">
                  <a:pos x="T0" y="T1"/>
                </a:cxn>
                <a:cxn ang="0">
                  <a:pos x="T2" y="T3"/>
                </a:cxn>
                <a:cxn ang="0">
                  <a:pos x="T4" y="T5"/>
                </a:cxn>
                <a:cxn ang="0">
                  <a:pos x="T6" y="T7"/>
                </a:cxn>
              </a:cxnLst>
              <a:rect l="0" t="0" r="r" b="b"/>
              <a:pathLst>
                <a:path w="17" h="20">
                  <a:moveTo>
                    <a:pt x="0" y="20"/>
                  </a:moveTo>
                  <a:cubicBezTo>
                    <a:pt x="2" y="17"/>
                    <a:pt x="4" y="14"/>
                    <a:pt x="4" y="14"/>
                  </a:cubicBezTo>
                  <a:cubicBezTo>
                    <a:pt x="4" y="14"/>
                    <a:pt x="11" y="12"/>
                    <a:pt x="13" y="0"/>
                  </a:cubicBezTo>
                  <a:cubicBezTo>
                    <a:pt x="13" y="0"/>
                    <a:pt x="17" y="17"/>
                    <a:pt x="0" y="20"/>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47"/>
            <p:cNvSpPr/>
            <p:nvPr/>
          </p:nvSpPr>
          <p:spPr bwMode="auto">
            <a:xfrm>
              <a:off x="7764463" y="6438900"/>
              <a:ext cx="954088" cy="454025"/>
            </a:xfrm>
            <a:custGeom>
              <a:avLst/>
              <a:gdLst>
                <a:gd name="T0" fmla="*/ 196 w 254"/>
                <a:gd name="T1" fmla="*/ 2 h 121"/>
                <a:gd name="T2" fmla="*/ 185 w 254"/>
                <a:gd name="T3" fmla="*/ 0 h 121"/>
                <a:gd name="T4" fmla="*/ 127 w 254"/>
                <a:gd name="T5" fmla="*/ 0 h 121"/>
                <a:gd name="T6" fmla="*/ 127 w 254"/>
                <a:gd name="T7" fmla="*/ 0 h 121"/>
                <a:gd name="T8" fmla="*/ 68 w 254"/>
                <a:gd name="T9" fmla="*/ 0 h 121"/>
                <a:gd name="T10" fmla="*/ 57 w 254"/>
                <a:gd name="T11" fmla="*/ 2 h 121"/>
                <a:gd name="T12" fmla="*/ 0 w 254"/>
                <a:gd name="T13" fmla="*/ 104 h 121"/>
                <a:gd name="T14" fmla="*/ 63 w 254"/>
                <a:gd name="T15" fmla="*/ 121 h 121"/>
                <a:gd name="T16" fmla="*/ 127 w 254"/>
                <a:gd name="T17" fmla="*/ 121 h 121"/>
                <a:gd name="T18" fmla="*/ 127 w 254"/>
                <a:gd name="T19" fmla="*/ 121 h 121"/>
                <a:gd name="T20" fmla="*/ 190 w 254"/>
                <a:gd name="T21" fmla="*/ 121 h 121"/>
                <a:gd name="T22" fmla="*/ 254 w 254"/>
                <a:gd name="T23" fmla="*/ 104 h 121"/>
                <a:gd name="T24" fmla="*/ 196 w 254"/>
                <a:gd name="T25"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4" h="121">
                  <a:moveTo>
                    <a:pt x="196" y="2"/>
                  </a:moveTo>
                  <a:cubicBezTo>
                    <a:pt x="185" y="0"/>
                    <a:pt x="185" y="0"/>
                    <a:pt x="185" y="0"/>
                  </a:cubicBezTo>
                  <a:cubicBezTo>
                    <a:pt x="127" y="0"/>
                    <a:pt x="127" y="0"/>
                    <a:pt x="127" y="0"/>
                  </a:cubicBezTo>
                  <a:cubicBezTo>
                    <a:pt x="127" y="0"/>
                    <a:pt x="127" y="0"/>
                    <a:pt x="127" y="0"/>
                  </a:cubicBezTo>
                  <a:cubicBezTo>
                    <a:pt x="68" y="0"/>
                    <a:pt x="68" y="0"/>
                    <a:pt x="68" y="0"/>
                  </a:cubicBezTo>
                  <a:cubicBezTo>
                    <a:pt x="57" y="2"/>
                    <a:pt x="57" y="2"/>
                    <a:pt x="57" y="2"/>
                  </a:cubicBezTo>
                  <a:cubicBezTo>
                    <a:pt x="57" y="2"/>
                    <a:pt x="3" y="70"/>
                    <a:pt x="0" y="104"/>
                  </a:cubicBezTo>
                  <a:cubicBezTo>
                    <a:pt x="0" y="104"/>
                    <a:pt x="23" y="120"/>
                    <a:pt x="63" y="121"/>
                  </a:cubicBezTo>
                  <a:cubicBezTo>
                    <a:pt x="127" y="121"/>
                    <a:pt x="127" y="121"/>
                    <a:pt x="127" y="121"/>
                  </a:cubicBezTo>
                  <a:cubicBezTo>
                    <a:pt x="127" y="121"/>
                    <a:pt x="127" y="121"/>
                    <a:pt x="127" y="121"/>
                  </a:cubicBezTo>
                  <a:cubicBezTo>
                    <a:pt x="190" y="121"/>
                    <a:pt x="190" y="121"/>
                    <a:pt x="190" y="121"/>
                  </a:cubicBezTo>
                  <a:cubicBezTo>
                    <a:pt x="231" y="120"/>
                    <a:pt x="254" y="104"/>
                    <a:pt x="254" y="104"/>
                  </a:cubicBezTo>
                  <a:cubicBezTo>
                    <a:pt x="250" y="70"/>
                    <a:pt x="196" y="2"/>
                    <a:pt x="196" y="2"/>
                  </a:cubicBezTo>
                  <a:close/>
                </a:path>
              </a:pathLst>
            </a:custGeom>
            <a:solidFill>
              <a:srgbClr val="F9F5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48"/>
            <p:cNvSpPr/>
            <p:nvPr/>
          </p:nvSpPr>
          <p:spPr bwMode="auto">
            <a:xfrm>
              <a:off x="8181976" y="6499225"/>
              <a:ext cx="115888" cy="74613"/>
            </a:xfrm>
            <a:custGeom>
              <a:avLst/>
              <a:gdLst>
                <a:gd name="T0" fmla="*/ 26 w 31"/>
                <a:gd name="T1" fmla="*/ 20 h 20"/>
                <a:gd name="T2" fmla="*/ 5 w 31"/>
                <a:gd name="T3" fmla="*/ 20 h 20"/>
                <a:gd name="T4" fmla="*/ 0 w 31"/>
                <a:gd name="T5" fmla="*/ 15 h 20"/>
                <a:gd name="T6" fmla="*/ 0 w 31"/>
                <a:gd name="T7" fmla="*/ 5 h 20"/>
                <a:gd name="T8" fmla="*/ 5 w 31"/>
                <a:gd name="T9" fmla="*/ 0 h 20"/>
                <a:gd name="T10" fmla="*/ 26 w 31"/>
                <a:gd name="T11" fmla="*/ 0 h 20"/>
                <a:gd name="T12" fmla="*/ 31 w 31"/>
                <a:gd name="T13" fmla="*/ 5 h 20"/>
                <a:gd name="T14" fmla="*/ 31 w 31"/>
                <a:gd name="T15" fmla="*/ 15 h 20"/>
                <a:gd name="T16" fmla="*/ 26 w 31"/>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0">
                  <a:moveTo>
                    <a:pt x="26" y="20"/>
                  </a:moveTo>
                  <a:cubicBezTo>
                    <a:pt x="5" y="20"/>
                    <a:pt x="5" y="20"/>
                    <a:pt x="5" y="20"/>
                  </a:cubicBezTo>
                  <a:cubicBezTo>
                    <a:pt x="2" y="20"/>
                    <a:pt x="0" y="18"/>
                    <a:pt x="0" y="15"/>
                  </a:cubicBezTo>
                  <a:cubicBezTo>
                    <a:pt x="0" y="5"/>
                    <a:pt x="0" y="5"/>
                    <a:pt x="0" y="5"/>
                  </a:cubicBezTo>
                  <a:cubicBezTo>
                    <a:pt x="0" y="2"/>
                    <a:pt x="2" y="0"/>
                    <a:pt x="5" y="0"/>
                  </a:cubicBezTo>
                  <a:cubicBezTo>
                    <a:pt x="26" y="0"/>
                    <a:pt x="26" y="0"/>
                    <a:pt x="26" y="0"/>
                  </a:cubicBezTo>
                  <a:cubicBezTo>
                    <a:pt x="29" y="0"/>
                    <a:pt x="31" y="2"/>
                    <a:pt x="31" y="5"/>
                  </a:cubicBezTo>
                  <a:cubicBezTo>
                    <a:pt x="31" y="15"/>
                    <a:pt x="31" y="15"/>
                    <a:pt x="31" y="15"/>
                  </a:cubicBezTo>
                  <a:cubicBezTo>
                    <a:pt x="31" y="18"/>
                    <a:pt x="29" y="20"/>
                    <a:pt x="26" y="20"/>
                  </a:cubicBezTo>
                  <a:close/>
                </a:path>
              </a:pathLst>
            </a:custGeom>
            <a:solidFill>
              <a:srgbClr val="BA81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49"/>
            <p:cNvSpPr/>
            <p:nvPr/>
          </p:nvSpPr>
          <p:spPr bwMode="auto">
            <a:xfrm>
              <a:off x="8154988" y="6535738"/>
              <a:ext cx="169863" cy="687388"/>
            </a:xfrm>
            <a:custGeom>
              <a:avLst/>
              <a:gdLst>
                <a:gd name="T0" fmla="*/ 38 w 107"/>
                <a:gd name="T1" fmla="*/ 0 h 433"/>
                <a:gd name="T2" fmla="*/ 71 w 107"/>
                <a:gd name="T3" fmla="*/ 0 h 433"/>
                <a:gd name="T4" fmla="*/ 107 w 107"/>
                <a:gd name="T5" fmla="*/ 388 h 433"/>
                <a:gd name="T6" fmla="*/ 55 w 107"/>
                <a:gd name="T7" fmla="*/ 433 h 433"/>
                <a:gd name="T8" fmla="*/ 0 w 107"/>
                <a:gd name="T9" fmla="*/ 386 h 433"/>
                <a:gd name="T10" fmla="*/ 38 w 107"/>
                <a:gd name="T11" fmla="*/ 0 h 433"/>
              </a:gdLst>
              <a:ahLst/>
              <a:cxnLst>
                <a:cxn ang="0">
                  <a:pos x="T0" y="T1"/>
                </a:cxn>
                <a:cxn ang="0">
                  <a:pos x="T2" y="T3"/>
                </a:cxn>
                <a:cxn ang="0">
                  <a:pos x="T4" y="T5"/>
                </a:cxn>
                <a:cxn ang="0">
                  <a:pos x="T6" y="T7"/>
                </a:cxn>
                <a:cxn ang="0">
                  <a:pos x="T8" y="T9"/>
                </a:cxn>
                <a:cxn ang="0">
                  <a:pos x="T10" y="T11"/>
                </a:cxn>
              </a:cxnLst>
              <a:rect l="0" t="0" r="r" b="b"/>
              <a:pathLst>
                <a:path w="107" h="433">
                  <a:moveTo>
                    <a:pt x="38" y="0"/>
                  </a:moveTo>
                  <a:lnTo>
                    <a:pt x="71" y="0"/>
                  </a:lnTo>
                  <a:lnTo>
                    <a:pt x="107" y="388"/>
                  </a:lnTo>
                  <a:lnTo>
                    <a:pt x="55" y="433"/>
                  </a:lnTo>
                  <a:lnTo>
                    <a:pt x="0" y="386"/>
                  </a:lnTo>
                  <a:lnTo>
                    <a:pt x="38" y="0"/>
                  </a:lnTo>
                  <a:close/>
                </a:path>
              </a:pathLst>
            </a:custGeom>
            <a:solidFill>
              <a:srgbClr val="BA81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50"/>
            <p:cNvSpPr/>
            <p:nvPr/>
          </p:nvSpPr>
          <p:spPr bwMode="auto">
            <a:xfrm>
              <a:off x="8020051" y="6442075"/>
              <a:ext cx="442913" cy="161925"/>
            </a:xfrm>
            <a:custGeom>
              <a:avLst/>
              <a:gdLst>
                <a:gd name="T0" fmla="*/ 80 w 279"/>
                <a:gd name="T1" fmla="*/ 102 h 102"/>
                <a:gd name="T2" fmla="*/ 140 w 279"/>
                <a:gd name="T3" fmla="*/ 29 h 102"/>
                <a:gd name="T4" fmla="*/ 196 w 279"/>
                <a:gd name="T5" fmla="*/ 102 h 102"/>
                <a:gd name="T6" fmla="*/ 279 w 279"/>
                <a:gd name="T7" fmla="*/ 0 h 102"/>
                <a:gd name="T8" fmla="*/ 0 w 279"/>
                <a:gd name="T9" fmla="*/ 0 h 102"/>
                <a:gd name="T10" fmla="*/ 80 w 279"/>
                <a:gd name="T11" fmla="*/ 102 h 102"/>
              </a:gdLst>
              <a:ahLst/>
              <a:cxnLst>
                <a:cxn ang="0">
                  <a:pos x="T0" y="T1"/>
                </a:cxn>
                <a:cxn ang="0">
                  <a:pos x="T2" y="T3"/>
                </a:cxn>
                <a:cxn ang="0">
                  <a:pos x="T4" y="T5"/>
                </a:cxn>
                <a:cxn ang="0">
                  <a:pos x="T6" y="T7"/>
                </a:cxn>
                <a:cxn ang="0">
                  <a:pos x="T8" y="T9"/>
                </a:cxn>
                <a:cxn ang="0">
                  <a:pos x="T10" y="T11"/>
                </a:cxn>
              </a:cxnLst>
              <a:rect l="0" t="0" r="r" b="b"/>
              <a:pathLst>
                <a:path w="279" h="102">
                  <a:moveTo>
                    <a:pt x="80" y="102"/>
                  </a:moveTo>
                  <a:lnTo>
                    <a:pt x="140" y="29"/>
                  </a:lnTo>
                  <a:lnTo>
                    <a:pt x="196" y="102"/>
                  </a:lnTo>
                  <a:lnTo>
                    <a:pt x="279" y="0"/>
                  </a:lnTo>
                  <a:lnTo>
                    <a:pt x="0" y="0"/>
                  </a:lnTo>
                  <a:lnTo>
                    <a:pt x="80" y="102"/>
                  </a:lnTo>
                  <a:close/>
                </a:path>
              </a:pathLst>
            </a:custGeom>
            <a:solidFill>
              <a:srgbClr val="E2DC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51"/>
            <p:cNvSpPr/>
            <p:nvPr/>
          </p:nvSpPr>
          <p:spPr bwMode="auto">
            <a:xfrm>
              <a:off x="7839076" y="6423025"/>
              <a:ext cx="804863" cy="1123950"/>
            </a:xfrm>
            <a:custGeom>
              <a:avLst/>
              <a:gdLst>
                <a:gd name="T0" fmla="*/ 107 w 214"/>
                <a:gd name="T1" fmla="*/ 299 h 299"/>
                <a:gd name="T2" fmla="*/ 214 w 214"/>
                <a:gd name="T3" fmla="*/ 289 h 299"/>
                <a:gd name="T4" fmla="*/ 174 w 214"/>
                <a:gd name="T5" fmla="*/ 0 h 299"/>
                <a:gd name="T6" fmla="*/ 163 w 214"/>
                <a:gd name="T7" fmla="*/ 0 h 299"/>
                <a:gd name="T8" fmla="*/ 107 w 214"/>
                <a:gd name="T9" fmla="*/ 122 h 299"/>
                <a:gd name="T10" fmla="*/ 50 w 214"/>
                <a:gd name="T11" fmla="*/ 0 h 299"/>
                <a:gd name="T12" fmla="*/ 39 w 214"/>
                <a:gd name="T13" fmla="*/ 0 h 299"/>
                <a:gd name="T14" fmla="*/ 0 w 214"/>
                <a:gd name="T15" fmla="*/ 289 h 299"/>
                <a:gd name="T16" fmla="*/ 107 w 214"/>
                <a:gd name="T17" fmla="*/ 299 h 299"/>
                <a:gd name="T18" fmla="*/ 107 w 214"/>
                <a:gd name="T19" fmla="*/ 299 h 299"/>
                <a:gd name="T20" fmla="*/ 107 w 214"/>
                <a:gd name="T21" fmla="*/ 299 h 299"/>
                <a:gd name="T22" fmla="*/ 107 w 214"/>
                <a:gd name="T23"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4" h="299">
                  <a:moveTo>
                    <a:pt x="107" y="299"/>
                  </a:moveTo>
                  <a:cubicBezTo>
                    <a:pt x="166" y="299"/>
                    <a:pt x="214" y="289"/>
                    <a:pt x="214" y="289"/>
                  </a:cubicBezTo>
                  <a:cubicBezTo>
                    <a:pt x="208" y="98"/>
                    <a:pt x="174" y="0"/>
                    <a:pt x="174" y="0"/>
                  </a:cubicBezTo>
                  <a:cubicBezTo>
                    <a:pt x="163" y="0"/>
                    <a:pt x="163" y="0"/>
                    <a:pt x="163" y="0"/>
                  </a:cubicBezTo>
                  <a:cubicBezTo>
                    <a:pt x="107" y="122"/>
                    <a:pt x="107" y="122"/>
                    <a:pt x="107" y="122"/>
                  </a:cubicBezTo>
                  <a:cubicBezTo>
                    <a:pt x="50" y="0"/>
                    <a:pt x="50" y="0"/>
                    <a:pt x="50" y="0"/>
                  </a:cubicBezTo>
                  <a:cubicBezTo>
                    <a:pt x="39" y="0"/>
                    <a:pt x="39" y="0"/>
                    <a:pt x="39" y="0"/>
                  </a:cubicBezTo>
                  <a:cubicBezTo>
                    <a:pt x="39" y="0"/>
                    <a:pt x="5" y="98"/>
                    <a:pt x="0" y="289"/>
                  </a:cubicBezTo>
                  <a:cubicBezTo>
                    <a:pt x="0" y="289"/>
                    <a:pt x="48" y="299"/>
                    <a:pt x="107" y="299"/>
                  </a:cubicBezTo>
                  <a:cubicBezTo>
                    <a:pt x="107" y="299"/>
                    <a:pt x="107" y="299"/>
                    <a:pt x="107" y="299"/>
                  </a:cubicBezTo>
                  <a:cubicBezTo>
                    <a:pt x="107" y="299"/>
                    <a:pt x="107" y="299"/>
                    <a:pt x="107" y="299"/>
                  </a:cubicBezTo>
                  <a:cubicBezTo>
                    <a:pt x="107" y="299"/>
                    <a:pt x="107" y="299"/>
                    <a:pt x="107" y="299"/>
                  </a:cubicBezTo>
                  <a:close/>
                </a:path>
              </a:pathLst>
            </a:custGeom>
            <a:solidFill>
              <a:srgbClr val="7F57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52"/>
            <p:cNvSpPr/>
            <p:nvPr/>
          </p:nvSpPr>
          <p:spPr bwMode="auto">
            <a:xfrm>
              <a:off x="7073901" y="6111875"/>
              <a:ext cx="739775" cy="908050"/>
            </a:xfrm>
            <a:custGeom>
              <a:avLst/>
              <a:gdLst>
                <a:gd name="T0" fmla="*/ 107 w 197"/>
                <a:gd name="T1" fmla="*/ 27 h 242"/>
                <a:gd name="T2" fmla="*/ 53 w 197"/>
                <a:gd name="T3" fmla="*/ 6 h 242"/>
                <a:gd name="T4" fmla="*/ 18 w 197"/>
                <a:gd name="T5" fmla="*/ 105 h 242"/>
                <a:gd name="T6" fmla="*/ 15 w 197"/>
                <a:gd name="T7" fmla="*/ 199 h 242"/>
                <a:gd name="T8" fmla="*/ 50 w 197"/>
                <a:gd name="T9" fmla="*/ 208 h 242"/>
                <a:gd name="T10" fmla="*/ 20 w 197"/>
                <a:gd name="T11" fmla="*/ 233 h 242"/>
                <a:gd name="T12" fmla="*/ 97 w 197"/>
                <a:gd name="T13" fmla="*/ 225 h 242"/>
                <a:gd name="T14" fmla="*/ 125 w 197"/>
                <a:gd name="T15" fmla="*/ 49 h 242"/>
                <a:gd name="T16" fmla="*/ 107 w 197"/>
                <a:gd name="T17" fmla="*/ 27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242">
                  <a:moveTo>
                    <a:pt x="107" y="27"/>
                  </a:moveTo>
                  <a:cubicBezTo>
                    <a:pt x="107" y="27"/>
                    <a:pt x="97" y="0"/>
                    <a:pt x="53" y="6"/>
                  </a:cubicBezTo>
                  <a:cubicBezTo>
                    <a:pt x="9" y="12"/>
                    <a:pt x="0" y="73"/>
                    <a:pt x="18" y="105"/>
                  </a:cubicBezTo>
                  <a:cubicBezTo>
                    <a:pt x="36" y="138"/>
                    <a:pt x="69" y="190"/>
                    <a:pt x="15" y="199"/>
                  </a:cubicBezTo>
                  <a:cubicBezTo>
                    <a:pt x="15" y="199"/>
                    <a:pt x="18" y="217"/>
                    <a:pt x="50" y="208"/>
                  </a:cubicBezTo>
                  <a:cubicBezTo>
                    <a:pt x="50" y="208"/>
                    <a:pt x="48" y="227"/>
                    <a:pt x="20" y="233"/>
                  </a:cubicBezTo>
                  <a:cubicBezTo>
                    <a:pt x="20" y="233"/>
                    <a:pt x="61" y="242"/>
                    <a:pt x="97" y="225"/>
                  </a:cubicBezTo>
                  <a:cubicBezTo>
                    <a:pt x="150" y="200"/>
                    <a:pt x="197" y="137"/>
                    <a:pt x="125" y="49"/>
                  </a:cubicBezTo>
                  <a:lnTo>
                    <a:pt x="107" y="27"/>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53"/>
            <p:cNvSpPr/>
            <p:nvPr/>
          </p:nvSpPr>
          <p:spPr bwMode="auto">
            <a:xfrm>
              <a:off x="7392988" y="6062663"/>
              <a:ext cx="274638" cy="301625"/>
            </a:xfrm>
            <a:custGeom>
              <a:avLst/>
              <a:gdLst>
                <a:gd name="T0" fmla="*/ 25 w 73"/>
                <a:gd name="T1" fmla="*/ 0 h 80"/>
                <a:gd name="T2" fmla="*/ 2 w 73"/>
                <a:gd name="T3" fmla="*/ 23 h 80"/>
                <a:gd name="T4" fmla="*/ 51 w 73"/>
                <a:gd name="T5" fmla="*/ 72 h 80"/>
                <a:gd name="T6" fmla="*/ 64 w 73"/>
                <a:gd name="T7" fmla="*/ 39 h 80"/>
                <a:gd name="T8" fmla="*/ 25 w 73"/>
                <a:gd name="T9" fmla="*/ 0 h 80"/>
              </a:gdLst>
              <a:ahLst/>
              <a:cxnLst>
                <a:cxn ang="0">
                  <a:pos x="T0" y="T1"/>
                </a:cxn>
                <a:cxn ang="0">
                  <a:pos x="T2" y="T3"/>
                </a:cxn>
                <a:cxn ang="0">
                  <a:pos x="T4" y="T5"/>
                </a:cxn>
                <a:cxn ang="0">
                  <a:pos x="T6" y="T7"/>
                </a:cxn>
                <a:cxn ang="0">
                  <a:pos x="T8" y="T9"/>
                </a:cxn>
              </a:cxnLst>
              <a:rect l="0" t="0" r="r" b="b"/>
              <a:pathLst>
                <a:path w="73" h="80">
                  <a:moveTo>
                    <a:pt x="25" y="0"/>
                  </a:moveTo>
                  <a:cubicBezTo>
                    <a:pt x="25" y="0"/>
                    <a:pt x="0" y="4"/>
                    <a:pt x="2" y="23"/>
                  </a:cubicBezTo>
                  <a:cubicBezTo>
                    <a:pt x="3" y="43"/>
                    <a:pt x="24" y="80"/>
                    <a:pt x="51" y="72"/>
                  </a:cubicBezTo>
                  <a:cubicBezTo>
                    <a:pt x="73" y="65"/>
                    <a:pt x="64" y="39"/>
                    <a:pt x="64" y="39"/>
                  </a:cubicBezTo>
                  <a:lnTo>
                    <a:pt x="25" y="0"/>
                  </a:lnTo>
                  <a:close/>
                </a:path>
              </a:pathLst>
            </a:custGeom>
            <a:solidFill>
              <a:srgbClr val="F9F5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54"/>
            <p:cNvSpPr/>
            <p:nvPr/>
          </p:nvSpPr>
          <p:spPr bwMode="auto">
            <a:xfrm>
              <a:off x="7288213" y="4891088"/>
              <a:ext cx="1906588" cy="1550988"/>
            </a:xfrm>
            <a:custGeom>
              <a:avLst/>
              <a:gdLst>
                <a:gd name="T0" fmla="*/ 254 w 508"/>
                <a:gd name="T1" fmla="*/ 5 h 413"/>
                <a:gd name="T2" fmla="*/ 38 w 508"/>
                <a:gd name="T3" fmla="*/ 310 h 413"/>
                <a:gd name="T4" fmla="*/ 157 w 508"/>
                <a:gd name="T5" fmla="*/ 383 h 413"/>
                <a:gd name="T6" fmla="*/ 254 w 508"/>
                <a:gd name="T7" fmla="*/ 384 h 413"/>
                <a:gd name="T8" fmla="*/ 351 w 508"/>
                <a:gd name="T9" fmla="*/ 383 h 413"/>
                <a:gd name="T10" fmla="*/ 470 w 508"/>
                <a:gd name="T11" fmla="*/ 310 h 413"/>
                <a:gd name="T12" fmla="*/ 254 w 508"/>
                <a:gd name="T13" fmla="*/ 5 h 413"/>
              </a:gdLst>
              <a:ahLst/>
              <a:cxnLst>
                <a:cxn ang="0">
                  <a:pos x="T0" y="T1"/>
                </a:cxn>
                <a:cxn ang="0">
                  <a:pos x="T2" y="T3"/>
                </a:cxn>
                <a:cxn ang="0">
                  <a:pos x="T4" y="T5"/>
                </a:cxn>
                <a:cxn ang="0">
                  <a:pos x="T6" y="T7"/>
                </a:cxn>
                <a:cxn ang="0">
                  <a:pos x="T8" y="T9"/>
                </a:cxn>
                <a:cxn ang="0">
                  <a:pos x="T10" y="T11"/>
                </a:cxn>
                <a:cxn ang="0">
                  <a:pos x="T12" y="T13"/>
                </a:cxn>
              </a:cxnLst>
              <a:rect l="0" t="0" r="r" b="b"/>
              <a:pathLst>
                <a:path w="508" h="413">
                  <a:moveTo>
                    <a:pt x="254" y="5"/>
                  </a:moveTo>
                  <a:cubicBezTo>
                    <a:pt x="1" y="0"/>
                    <a:pt x="0" y="196"/>
                    <a:pt x="38" y="310"/>
                  </a:cubicBezTo>
                  <a:cubicBezTo>
                    <a:pt x="73" y="413"/>
                    <a:pt x="157" y="383"/>
                    <a:pt x="157" y="383"/>
                  </a:cubicBezTo>
                  <a:cubicBezTo>
                    <a:pt x="254" y="384"/>
                    <a:pt x="254" y="384"/>
                    <a:pt x="254" y="384"/>
                  </a:cubicBezTo>
                  <a:cubicBezTo>
                    <a:pt x="351" y="383"/>
                    <a:pt x="351" y="383"/>
                    <a:pt x="351" y="383"/>
                  </a:cubicBezTo>
                  <a:cubicBezTo>
                    <a:pt x="351" y="383"/>
                    <a:pt x="435" y="413"/>
                    <a:pt x="470" y="310"/>
                  </a:cubicBezTo>
                  <a:cubicBezTo>
                    <a:pt x="508" y="196"/>
                    <a:pt x="506" y="0"/>
                    <a:pt x="254" y="5"/>
                  </a:cubicBez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55"/>
            <p:cNvSpPr/>
            <p:nvPr/>
          </p:nvSpPr>
          <p:spPr bwMode="auto">
            <a:xfrm>
              <a:off x="7678738" y="5424488"/>
              <a:ext cx="1122363" cy="1074738"/>
            </a:xfrm>
            <a:custGeom>
              <a:avLst/>
              <a:gdLst>
                <a:gd name="T0" fmla="*/ 224 w 299"/>
                <a:gd name="T1" fmla="*/ 267 h 286"/>
                <a:gd name="T2" fmla="*/ 166 w 299"/>
                <a:gd name="T3" fmla="*/ 283 h 286"/>
                <a:gd name="T4" fmla="*/ 133 w 299"/>
                <a:gd name="T5" fmla="*/ 283 h 286"/>
                <a:gd name="T6" fmla="*/ 76 w 299"/>
                <a:gd name="T7" fmla="*/ 267 h 286"/>
                <a:gd name="T8" fmla="*/ 0 w 299"/>
                <a:gd name="T9" fmla="*/ 152 h 286"/>
                <a:gd name="T10" fmla="*/ 0 w 299"/>
                <a:gd name="T11" fmla="*/ 0 h 286"/>
                <a:gd name="T12" fmla="*/ 299 w 299"/>
                <a:gd name="T13" fmla="*/ 0 h 286"/>
                <a:gd name="T14" fmla="*/ 299 w 299"/>
                <a:gd name="T15" fmla="*/ 152 h 286"/>
                <a:gd name="T16" fmla="*/ 224 w 299"/>
                <a:gd name="T17" fmla="*/ 267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86">
                  <a:moveTo>
                    <a:pt x="224" y="267"/>
                  </a:moveTo>
                  <a:cubicBezTo>
                    <a:pt x="166" y="283"/>
                    <a:pt x="166" y="283"/>
                    <a:pt x="166" y="283"/>
                  </a:cubicBezTo>
                  <a:cubicBezTo>
                    <a:pt x="155" y="286"/>
                    <a:pt x="144" y="286"/>
                    <a:pt x="133" y="283"/>
                  </a:cubicBezTo>
                  <a:cubicBezTo>
                    <a:pt x="76" y="267"/>
                    <a:pt x="76" y="267"/>
                    <a:pt x="76" y="267"/>
                  </a:cubicBezTo>
                  <a:cubicBezTo>
                    <a:pt x="31" y="254"/>
                    <a:pt x="0" y="207"/>
                    <a:pt x="0" y="152"/>
                  </a:cubicBezTo>
                  <a:cubicBezTo>
                    <a:pt x="0" y="0"/>
                    <a:pt x="0" y="0"/>
                    <a:pt x="0" y="0"/>
                  </a:cubicBezTo>
                  <a:cubicBezTo>
                    <a:pt x="299" y="0"/>
                    <a:pt x="299" y="0"/>
                    <a:pt x="299" y="0"/>
                  </a:cubicBezTo>
                  <a:cubicBezTo>
                    <a:pt x="299" y="152"/>
                    <a:pt x="299" y="152"/>
                    <a:pt x="299" y="152"/>
                  </a:cubicBezTo>
                  <a:cubicBezTo>
                    <a:pt x="299" y="207"/>
                    <a:pt x="268" y="254"/>
                    <a:pt x="224" y="267"/>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56"/>
            <p:cNvSpPr/>
            <p:nvPr/>
          </p:nvSpPr>
          <p:spPr bwMode="auto">
            <a:xfrm>
              <a:off x="8124826" y="6251575"/>
              <a:ext cx="236538" cy="130175"/>
            </a:xfrm>
            <a:custGeom>
              <a:avLst/>
              <a:gdLst>
                <a:gd name="T0" fmla="*/ 0 w 63"/>
                <a:gd name="T1" fmla="*/ 12 h 35"/>
                <a:gd name="T2" fmla="*/ 17 w 63"/>
                <a:gd name="T3" fmla="*/ 1 h 35"/>
                <a:gd name="T4" fmla="*/ 31 w 63"/>
                <a:gd name="T5" fmla="*/ 10 h 35"/>
                <a:gd name="T6" fmla="*/ 49 w 63"/>
                <a:gd name="T7" fmla="*/ 1 h 35"/>
                <a:gd name="T8" fmla="*/ 63 w 63"/>
                <a:gd name="T9" fmla="*/ 13 h 35"/>
                <a:gd name="T10" fmla="*/ 31 w 63"/>
                <a:gd name="T11" fmla="*/ 35 h 35"/>
                <a:gd name="T12" fmla="*/ 0 w 63"/>
                <a:gd name="T13" fmla="*/ 12 h 35"/>
              </a:gdLst>
              <a:ahLst/>
              <a:cxnLst>
                <a:cxn ang="0">
                  <a:pos x="T0" y="T1"/>
                </a:cxn>
                <a:cxn ang="0">
                  <a:pos x="T2" y="T3"/>
                </a:cxn>
                <a:cxn ang="0">
                  <a:pos x="T4" y="T5"/>
                </a:cxn>
                <a:cxn ang="0">
                  <a:pos x="T6" y="T7"/>
                </a:cxn>
                <a:cxn ang="0">
                  <a:pos x="T8" y="T9"/>
                </a:cxn>
                <a:cxn ang="0">
                  <a:pos x="T10" y="T11"/>
                </a:cxn>
                <a:cxn ang="0">
                  <a:pos x="T12" y="T13"/>
                </a:cxn>
              </a:cxnLst>
              <a:rect l="0" t="0" r="r" b="b"/>
              <a:pathLst>
                <a:path w="63" h="35">
                  <a:moveTo>
                    <a:pt x="0" y="12"/>
                  </a:moveTo>
                  <a:cubicBezTo>
                    <a:pt x="0" y="12"/>
                    <a:pt x="8" y="0"/>
                    <a:pt x="17" y="1"/>
                  </a:cubicBezTo>
                  <a:cubicBezTo>
                    <a:pt x="26" y="1"/>
                    <a:pt x="31" y="10"/>
                    <a:pt x="31" y="10"/>
                  </a:cubicBezTo>
                  <a:cubicBezTo>
                    <a:pt x="31" y="10"/>
                    <a:pt x="40" y="1"/>
                    <a:pt x="49" y="1"/>
                  </a:cubicBezTo>
                  <a:cubicBezTo>
                    <a:pt x="59" y="1"/>
                    <a:pt x="63" y="13"/>
                    <a:pt x="63" y="13"/>
                  </a:cubicBezTo>
                  <a:cubicBezTo>
                    <a:pt x="63" y="13"/>
                    <a:pt x="54" y="35"/>
                    <a:pt x="31" y="35"/>
                  </a:cubicBezTo>
                  <a:cubicBezTo>
                    <a:pt x="8" y="35"/>
                    <a:pt x="0" y="12"/>
                    <a:pt x="0" y="12"/>
                  </a:cubicBezTo>
                  <a:close/>
                </a:path>
              </a:pathLst>
            </a:custGeom>
            <a:solidFill>
              <a:srgbClr val="C650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57"/>
            <p:cNvSpPr/>
            <p:nvPr/>
          </p:nvSpPr>
          <p:spPr bwMode="auto">
            <a:xfrm>
              <a:off x="8185151" y="6092825"/>
              <a:ext cx="115888" cy="52388"/>
            </a:xfrm>
            <a:custGeom>
              <a:avLst/>
              <a:gdLst>
                <a:gd name="T0" fmla="*/ 31 w 31"/>
                <a:gd name="T1" fmla="*/ 0 h 14"/>
                <a:gd name="T2" fmla="*/ 16 w 31"/>
                <a:gd name="T3" fmla="*/ 14 h 14"/>
                <a:gd name="T4" fmla="*/ 0 w 31"/>
                <a:gd name="T5" fmla="*/ 0 h 14"/>
                <a:gd name="T6" fmla="*/ 16 w 31"/>
                <a:gd name="T7" fmla="*/ 9 h 14"/>
                <a:gd name="T8" fmla="*/ 31 w 31"/>
                <a:gd name="T9" fmla="*/ 0 h 14"/>
              </a:gdLst>
              <a:ahLst/>
              <a:cxnLst>
                <a:cxn ang="0">
                  <a:pos x="T0" y="T1"/>
                </a:cxn>
                <a:cxn ang="0">
                  <a:pos x="T2" y="T3"/>
                </a:cxn>
                <a:cxn ang="0">
                  <a:pos x="T4" y="T5"/>
                </a:cxn>
                <a:cxn ang="0">
                  <a:pos x="T6" y="T7"/>
                </a:cxn>
                <a:cxn ang="0">
                  <a:pos x="T8" y="T9"/>
                </a:cxn>
              </a:cxnLst>
              <a:rect l="0" t="0" r="r" b="b"/>
              <a:pathLst>
                <a:path w="31" h="14">
                  <a:moveTo>
                    <a:pt x="31" y="0"/>
                  </a:moveTo>
                  <a:cubicBezTo>
                    <a:pt x="31" y="0"/>
                    <a:pt x="30" y="14"/>
                    <a:pt x="16" y="14"/>
                  </a:cubicBezTo>
                  <a:cubicBezTo>
                    <a:pt x="3" y="14"/>
                    <a:pt x="0" y="0"/>
                    <a:pt x="0" y="0"/>
                  </a:cubicBezTo>
                  <a:cubicBezTo>
                    <a:pt x="0" y="0"/>
                    <a:pt x="7" y="9"/>
                    <a:pt x="16" y="9"/>
                  </a:cubicBezTo>
                  <a:cubicBezTo>
                    <a:pt x="25" y="9"/>
                    <a:pt x="31" y="0"/>
                    <a:pt x="31" y="0"/>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58"/>
            <p:cNvSpPr/>
            <p:nvPr/>
          </p:nvSpPr>
          <p:spPr bwMode="auto">
            <a:xfrm>
              <a:off x="7783513" y="5999163"/>
              <a:ext cx="161925" cy="57150"/>
            </a:xfrm>
            <a:custGeom>
              <a:avLst/>
              <a:gdLst>
                <a:gd name="T0" fmla="*/ 39 w 43"/>
                <a:gd name="T1" fmla="*/ 15 h 15"/>
                <a:gd name="T2" fmla="*/ 39 w 43"/>
                <a:gd name="T3" fmla="*/ 15 h 15"/>
                <a:gd name="T4" fmla="*/ 3 w 43"/>
                <a:gd name="T5" fmla="*/ 7 h 15"/>
                <a:gd name="T6" fmla="*/ 1 w 43"/>
                <a:gd name="T7" fmla="*/ 2 h 15"/>
                <a:gd name="T8" fmla="*/ 6 w 43"/>
                <a:gd name="T9" fmla="*/ 1 h 15"/>
                <a:gd name="T10" fmla="*/ 39 w 43"/>
                <a:gd name="T11" fmla="*/ 9 h 15"/>
                <a:gd name="T12" fmla="*/ 43 w 43"/>
                <a:gd name="T13" fmla="*/ 12 h 15"/>
                <a:gd name="T14" fmla="*/ 39 w 43"/>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5">
                  <a:moveTo>
                    <a:pt x="39" y="15"/>
                  </a:moveTo>
                  <a:cubicBezTo>
                    <a:pt x="39" y="15"/>
                    <a:pt x="39" y="15"/>
                    <a:pt x="39" y="15"/>
                  </a:cubicBezTo>
                  <a:cubicBezTo>
                    <a:pt x="38" y="15"/>
                    <a:pt x="13" y="13"/>
                    <a:pt x="3" y="7"/>
                  </a:cubicBezTo>
                  <a:cubicBezTo>
                    <a:pt x="1" y="6"/>
                    <a:pt x="0" y="3"/>
                    <a:pt x="1" y="2"/>
                  </a:cubicBezTo>
                  <a:cubicBezTo>
                    <a:pt x="2" y="0"/>
                    <a:pt x="5" y="0"/>
                    <a:pt x="6" y="1"/>
                  </a:cubicBezTo>
                  <a:cubicBezTo>
                    <a:pt x="14" y="5"/>
                    <a:pt x="33" y="8"/>
                    <a:pt x="39" y="9"/>
                  </a:cubicBezTo>
                  <a:cubicBezTo>
                    <a:pt x="41" y="9"/>
                    <a:pt x="43" y="10"/>
                    <a:pt x="43" y="12"/>
                  </a:cubicBezTo>
                  <a:cubicBezTo>
                    <a:pt x="42" y="14"/>
                    <a:pt x="41" y="15"/>
                    <a:pt x="39" y="15"/>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59"/>
            <p:cNvSpPr/>
            <p:nvPr/>
          </p:nvSpPr>
          <p:spPr bwMode="auto">
            <a:xfrm>
              <a:off x="7786688" y="5943600"/>
              <a:ext cx="142875" cy="85725"/>
            </a:xfrm>
            <a:custGeom>
              <a:avLst/>
              <a:gdLst>
                <a:gd name="T0" fmla="*/ 34 w 38"/>
                <a:gd name="T1" fmla="*/ 23 h 23"/>
                <a:gd name="T2" fmla="*/ 1 w 38"/>
                <a:gd name="T3" fmla="*/ 6 h 23"/>
                <a:gd name="T4" fmla="*/ 2 w 38"/>
                <a:gd name="T5" fmla="*/ 1 h 23"/>
                <a:gd name="T6" fmla="*/ 7 w 38"/>
                <a:gd name="T7" fmla="*/ 2 h 23"/>
                <a:gd name="T8" fmla="*/ 35 w 38"/>
                <a:gd name="T9" fmla="*/ 16 h 23"/>
                <a:gd name="T10" fmla="*/ 35 w 38"/>
                <a:gd name="T11" fmla="*/ 16 h 23"/>
                <a:gd name="T12" fmla="*/ 38 w 38"/>
                <a:gd name="T13" fmla="*/ 19 h 23"/>
                <a:gd name="T14" fmla="*/ 35 w 38"/>
                <a:gd name="T15" fmla="*/ 23 h 23"/>
                <a:gd name="T16" fmla="*/ 34 w 38"/>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3">
                  <a:moveTo>
                    <a:pt x="34" y="23"/>
                  </a:moveTo>
                  <a:cubicBezTo>
                    <a:pt x="13" y="23"/>
                    <a:pt x="1" y="6"/>
                    <a:pt x="1" y="6"/>
                  </a:cubicBezTo>
                  <a:cubicBezTo>
                    <a:pt x="0" y="4"/>
                    <a:pt x="0" y="2"/>
                    <a:pt x="2" y="1"/>
                  </a:cubicBezTo>
                  <a:cubicBezTo>
                    <a:pt x="3" y="0"/>
                    <a:pt x="5" y="0"/>
                    <a:pt x="7" y="2"/>
                  </a:cubicBezTo>
                  <a:cubicBezTo>
                    <a:pt x="7" y="2"/>
                    <a:pt x="17" y="16"/>
                    <a:pt x="35" y="16"/>
                  </a:cubicBezTo>
                  <a:cubicBezTo>
                    <a:pt x="35" y="16"/>
                    <a:pt x="35" y="16"/>
                    <a:pt x="35" y="16"/>
                  </a:cubicBezTo>
                  <a:cubicBezTo>
                    <a:pt x="37" y="16"/>
                    <a:pt x="38" y="18"/>
                    <a:pt x="38" y="19"/>
                  </a:cubicBezTo>
                  <a:cubicBezTo>
                    <a:pt x="38" y="21"/>
                    <a:pt x="37" y="23"/>
                    <a:pt x="35" y="23"/>
                  </a:cubicBezTo>
                  <a:cubicBezTo>
                    <a:pt x="35" y="23"/>
                    <a:pt x="35" y="23"/>
                    <a:pt x="34" y="23"/>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60"/>
            <p:cNvSpPr/>
            <p:nvPr/>
          </p:nvSpPr>
          <p:spPr bwMode="auto">
            <a:xfrm>
              <a:off x="7858126" y="5924550"/>
              <a:ext cx="142875" cy="138113"/>
            </a:xfrm>
            <a:custGeom>
              <a:avLst/>
              <a:gdLst>
                <a:gd name="T0" fmla="*/ 36 w 38"/>
                <a:gd name="T1" fmla="*/ 22 h 37"/>
                <a:gd name="T2" fmla="*/ 15 w 38"/>
                <a:gd name="T3" fmla="*/ 35 h 37"/>
                <a:gd name="T4" fmla="*/ 2 w 38"/>
                <a:gd name="T5" fmla="*/ 14 h 37"/>
                <a:gd name="T6" fmla="*/ 23 w 38"/>
                <a:gd name="T7" fmla="*/ 2 h 37"/>
                <a:gd name="T8" fmla="*/ 36 w 38"/>
                <a:gd name="T9" fmla="*/ 22 h 37"/>
              </a:gdLst>
              <a:ahLst/>
              <a:cxnLst>
                <a:cxn ang="0">
                  <a:pos x="T0" y="T1"/>
                </a:cxn>
                <a:cxn ang="0">
                  <a:pos x="T2" y="T3"/>
                </a:cxn>
                <a:cxn ang="0">
                  <a:pos x="T4" y="T5"/>
                </a:cxn>
                <a:cxn ang="0">
                  <a:pos x="T6" y="T7"/>
                </a:cxn>
                <a:cxn ang="0">
                  <a:pos x="T8" y="T9"/>
                </a:cxn>
              </a:cxnLst>
              <a:rect l="0" t="0" r="r" b="b"/>
              <a:pathLst>
                <a:path w="38" h="37">
                  <a:moveTo>
                    <a:pt x="36" y="22"/>
                  </a:moveTo>
                  <a:cubicBezTo>
                    <a:pt x="33" y="32"/>
                    <a:pt x="24" y="37"/>
                    <a:pt x="15" y="35"/>
                  </a:cubicBezTo>
                  <a:cubicBezTo>
                    <a:pt x="6" y="33"/>
                    <a:pt x="0" y="24"/>
                    <a:pt x="2" y="14"/>
                  </a:cubicBezTo>
                  <a:cubicBezTo>
                    <a:pt x="5" y="5"/>
                    <a:pt x="14" y="0"/>
                    <a:pt x="23" y="2"/>
                  </a:cubicBezTo>
                  <a:cubicBezTo>
                    <a:pt x="32" y="4"/>
                    <a:pt x="38" y="13"/>
                    <a:pt x="36" y="22"/>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61"/>
            <p:cNvSpPr/>
            <p:nvPr/>
          </p:nvSpPr>
          <p:spPr bwMode="auto">
            <a:xfrm>
              <a:off x="7899401" y="5938838"/>
              <a:ext cx="60325" cy="34925"/>
            </a:xfrm>
            <a:custGeom>
              <a:avLst/>
              <a:gdLst>
                <a:gd name="T0" fmla="*/ 16 w 16"/>
                <a:gd name="T1" fmla="*/ 5 h 9"/>
                <a:gd name="T2" fmla="*/ 8 w 16"/>
                <a:gd name="T3" fmla="*/ 9 h 9"/>
                <a:gd name="T4" fmla="*/ 0 w 16"/>
                <a:gd name="T5" fmla="*/ 4 h 9"/>
                <a:gd name="T6" fmla="*/ 8 w 16"/>
                <a:gd name="T7" fmla="*/ 0 h 9"/>
                <a:gd name="T8" fmla="*/ 16 w 16"/>
                <a:gd name="T9" fmla="*/ 5 h 9"/>
              </a:gdLst>
              <a:ahLst/>
              <a:cxnLst>
                <a:cxn ang="0">
                  <a:pos x="T0" y="T1"/>
                </a:cxn>
                <a:cxn ang="0">
                  <a:pos x="T2" y="T3"/>
                </a:cxn>
                <a:cxn ang="0">
                  <a:pos x="T4" y="T5"/>
                </a:cxn>
                <a:cxn ang="0">
                  <a:pos x="T6" y="T7"/>
                </a:cxn>
                <a:cxn ang="0">
                  <a:pos x="T8" y="T9"/>
                </a:cxn>
              </a:cxnLst>
              <a:rect l="0" t="0" r="r" b="b"/>
              <a:pathLst>
                <a:path w="16" h="9">
                  <a:moveTo>
                    <a:pt x="16" y="5"/>
                  </a:moveTo>
                  <a:cubicBezTo>
                    <a:pt x="16" y="7"/>
                    <a:pt x="12" y="9"/>
                    <a:pt x="8" y="9"/>
                  </a:cubicBezTo>
                  <a:cubicBezTo>
                    <a:pt x="3" y="9"/>
                    <a:pt x="0" y="7"/>
                    <a:pt x="0" y="4"/>
                  </a:cubicBezTo>
                  <a:cubicBezTo>
                    <a:pt x="0" y="2"/>
                    <a:pt x="4" y="0"/>
                    <a:pt x="8" y="0"/>
                  </a:cubicBezTo>
                  <a:cubicBezTo>
                    <a:pt x="12" y="0"/>
                    <a:pt x="16" y="2"/>
                    <a:pt x="16" y="5"/>
                  </a:cubicBezTo>
                  <a:close/>
                </a:path>
              </a:pathLst>
            </a:custGeom>
            <a:solidFill>
              <a:srgbClr val="E8DF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62"/>
            <p:cNvSpPr/>
            <p:nvPr/>
          </p:nvSpPr>
          <p:spPr bwMode="auto">
            <a:xfrm>
              <a:off x="7739063" y="5789613"/>
              <a:ext cx="303213" cy="85725"/>
            </a:xfrm>
            <a:custGeom>
              <a:avLst/>
              <a:gdLst>
                <a:gd name="T0" fmla="*/ 81 w 81"/>
                <a:gd name="T1" fmla="*/ 17 h 23"/>
                <a:gd name="T2" fmla="*/ 81 w 81"/>
                <a:gd name="T3" fmla="*/ 8 h 23"/>
                <a:gd name="T4" fmla="*/ 79 w 81"/>
                <a:gd name="T5" fmla="*/ 7 h 23"/>
                <a:gd name="T6" fmla="*/ 1 w 81"/>
                <a:gd name="T7" fmla="*/ 12 h 23"/>
                <a:gd name="T8" fmla="*/ 0 w 81"/>
                <a:gd name="T9" fmla="*/ 15 h 23"/>
                <a:gd name="T10" fmla="*/ 5 w 81"/>
                <a:gd name="T11" fmla="*/ 21 h 23"/>
                <a:gd name="T12" fmla="*/ 7 w 81"/>
                <a:gd name="T13" fmla="*/ 22 h 23"/>
                <a:gd name="T14" fmla="*/ 79 w 81"/>
                <a:gd name="T15" fmla="*/ 19 h 23"/>
                <a:gd name="T16" fmla="*/ 81 w 81"/>
                <a:gd name="T1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23">
                  <a:moveTo>
                    <a:pt x="81" y="17"/>
                  </a:moveTo>
                  <a:cubicBezTo>
                    <a:pt x="81" y="8"/>
                    <a:pt x="81" y="8"/>
                    <a:pt x="81" y="8"/>
                  </a:cubicBezTo>
                  <a:cubicBezTo>
                    <a:pt x="81" y="7"/>
                    <a:pt x="80" y="7"/>
                    <a:pt x="79" y="7"/>
                  </a:cubicBezTo>
                  <a:cubicBezTo>
                    <a:pt x="70" y="5"/>
                    <a:pt x="24" y="0"/>
                    <a:pt x="1" y="12"/>
                  </a:cubicBezTo>
                  <a:cubicBezTo>
                    <a:pt x="0" y="12"/>
                    <a:pt x="0" y="14"/>
                    <a:pt x="0" y="15"/>
                  </a:cubicBezTo>
                  <a:cubicBezTo>
                    <a:pt x="5" y="21"/>
                    <a:pt x="5" y="21"/>
                    <a:pt x="5" y="21"/>
                  </a:cubicBezTo>
                  <a:cubicBezTo>
                    <a:pt x="5" y="22"/>
                    <a:pt x="6" y="23"/>
                    <a:pt x="7" y="22"/>
                  </a:cubicBezTo>
                  <a:cubicBezTo>
                    <a:pt x="13" y="20"/>
                    <a:pt x="41" y="12"/>
                    <a:pt x="79" y="19"/>
                  </a:cubicBezTo>
                  <a:cubicBezTo>
                    <a:pt x="80" y="19"/>
                    <a:pt x="81" y="18"/>
                    <a:pt x="81" y="17"/>
                  </a:cubicBez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63"/>
            <p:cNvSpPr/>
            <p:nvPr/>
          </p:nvSpPr>
          <p:spPr bwMode="auto">
            <a:xfrm>
              <a:off x="8432801" y="5789613"/>
              <a:ext cx="304800" cy="85725"/>
            </a:xfrm>
            <a:custGeom>
              <a:avLst/>
              <a:gdLst>
                <a:gd name="T0" fmla="*/ 0 w 81"/>
                <a:gd name="T1" fmla="*/ 17 h 23"/>
                <a:gd name="T2" fmla="*/ 0 w 81"/>
                <a:gd name="T3" fmla="*/ 8 h 23"/>
                <a:gd name="T4" fmla="*/ 2 w 81"/>
                <a:gd name="T5" fmla="*/ 7 h 23"/>
                <a:gd name="T6" fmla="*/ 80 w 81"/>
                <a:gd name="T7" fmla="*/ 12 h 23"/>
                <a:gd name="T8" fmla="*/ 81 w 81"/>
                <a:gd name="T9" fmla="*/ 15 h 23"/>
                <a:gd name="T10" fmla="*/ 76 w 81"/>
                <a:gd name="T11" fmla="*/ 21 h 23"/>
                <a:gd name="T12" fmla="*/ 74 w 81"/>
                <a:gd name="T13" fmla="*/ 22 h 23"/>
                <a:gd name="T14" fmla="*/ 2 w 81"/>
                <a:gd name="T15" fmla="*/ 19 h 23"/>
                <a:gd name="T16" fmla="*/ 0 w 81"/>
                <a:gd name="T1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23">
                  <a:moveTo>
                    <a:pt x="0" y="17"/>
                  </a:moveTo>
                  <a:cubicBezTo>
                    <a:pt x="0" y="8"/>
                    <a:pt x="0" y="8"/>
                    <a:pt x="0" y="8"/>
                  </a:cubicBezTo>
                  <a:cubicBezTo>
                    <a:pt x="0" y="7"/>
                    <a:pt x="1" y="7"/>
                    <a:pt x="2" y="7"/>
                  </a:cubicBezTo>
                  <a:cubicBezTo>
                    <a:pt x="11" y="5"/>
                    <a:pt x="57" y="0"/>
                    <a:pt x="80" y="12"/>
                  </a:cubicBezTo>
                  <a:cubicBezTo>
                    <a:pt x="81" y="12"/>
                    <a:pt x="81" y="14"/>
                    <a:pt x="81" y="15"/>
                  </a:cubicBezTo>
                  <a:cubicBezTo>
                    <a:pt x="76" y="21"/>
                    <a:pt x="76" y="21"/>
                    <a:pt x="76" y="21"/>
                  </a:cubicBezTo>
                  <a:cubicBezTo>
                    <a:pt x="76" y="22"/>
                    <a:pt x="75" y="23"/>
                    <a:pt x="74" y="22"/>
                  </a:cubicBezTo>
                  <a:cubicBezTo>
                    <a:pt x="68" y="20"/>
                    <a:pt x="40" y="12"/>
                    <a:pt x="2" y="19"/>
                  </a:cubicBezTo>
                  <a:cubicBezTo>
                    <a:pt x="1" y="19"/>
                    <a:pt x="0" y="18"/>
                    <a:pt x="0" y="17"/>
                  </a:cubicBez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64"/>
            <p:cNvSpPr/>
            <p:nvPr/>
          </p:nvSpPr>
          <p:spPr bwMode="auto">
            <a:xfrm>
              <a:off x="8531226" y="5999163"/>
              <a:ext cx="160338" cy="57150"/>
            </a:xfrm>
            <a:custGeom>
              <a:avLst/>
              <a:gdLst>
                <a:gd name="T0" fmla="*/ 4 w 43"/>
                <a:gd name="T1" fmla="*/ 15 h 15"/>
                <a:gd name="T2" fmla="*/ 0 w 43"/>
                <a:gd name="T3" fmla="*/ 12 h 15"/>
                <a:gd name="T4" fmla="*/ 4 w 43"/>
                <a:gd name="T5" fmla="*/ 9 h 15"/>
                <a:gd name="T6" fmla="*/ 37 w 43"/>
                <a:gd name="T7" fmla="*/ 1 h 15"/>
                <a:gd name="T8" fmla="*/ 42 w 43"/>
                <a:gd name="T9" fmla="*/ 2 h 15"/>
                <a:gd name="T10" fmla="*/ 40 w 43"/>
                <a:gd name="T11" fmla="*/ 7 h 15"/>
                <a:gd name="T12" fmla="*/ 4 w 43"/>
                <a:gd name="T13" fmla="*/ 15 h 15"/>
                <a:gd name="T14" fmla="*/ 4 w 43"/>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5">
                  <a:moveTo>
                    <a:pt x="4" y="15"/>
                  </a:moveTo>
                  <a:cubicBezTo>
                    <a:pt x="2" y="15"/>
                    <a:pt x="1" y="14"/>
                    <a:pt x="0" y="12"/>
                  </a:cubicBezTo>
                  <a:cubicBezTo>
                    <a:pt x="0" y="10"/>
                    <a:pt x="2" y="9"/>
                    <a:pt x="4" y="9"/>
                  </a:cubicBezTo>
                  <a:cubicBezTo>
                    <a:pt x="4" y="9"/>
                    <a:pt x="28" y="6"/>
                    <a:pt x="37" y="1"/>
                  </a:cubicBezTo>
                  <a:cubicBezTo>
                    <a:pt x="38" y="0"/>
                    <a:pt x="41" y="0"/>
                    <a:pt x="42" y="2"/>
                  </a:cubicBezTo>
                  <a:cubicBezTo>
                    <a:pt x="43" y="3"/>
                    <a:pt x="42" y="6"/>
                    <a:pt x="40" y="7"/>
                  </a:cubicBezTo>
                  <a:cubicBezTo>
                    <a:pt x="30" y="13"/>
                    <a:pt x="5" y="15"/>
                    <a:pt x="4" y="15"/>
                  </a:cubicBezTo>
                  <a:cubicBezTo>
                    <a:pt x="4" y="15"/>
                    <a:pt x="4" y="15"/>
                    <a:pt x="4" y="15"/>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65"/>
            <p:cNvSpPr/>
            <p:nvPr/>
          </p:nvSpPr>
          <p:spPr bwMode="auto">
            <a:xfrm>
              <a:off x="8545513" y="5943600"/>
              <a:ext cx="142875" cy="85725"/>
            </a:xfrm>
            <a:custGeom>
              <a:avLst/>
              <a:gdLst>
                <a:gd name="T0" fmla="*/ 4 w 38"/>
                <a:gd name="T1" fmla="*/ 23 h 23"/>
                <a:gd name="T2" fmla="*/ 3 w 38"/>
                <a:gd name="T3" fmla="*/ 23 h 23"/>
                <a:gd name="T4" fmla="*/ 0 w 38"/>
                <a:gd name="T5" fmla="*/ 19 h 23"/>
                <a:gd name="T6" fmla="*/ 3 w 38"/>
                <a:gd name="T7" fmla="*/ 16 h 23"/>
                <a:gd name="T8" fmla="*/ 32 w 38"/>
                <a:gd name="T9" fmla="*/ 2 h 23"/>
                <a:gd name="T10" fmla="*/ 36 w 38"/>
                <a:gd name="T11" fmla="*/ 1 h 23"/>
                <a:gd name="T12" fmla="*/ 37 w 38"/>
                <a:gd name="T13" fmla="*/ 6 h 23"/>
                <a:gd name="T14" fmla="*/ 4 w 38"/>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3">
                  <a:moveTo>
                    <a:pt x="4" y="23"/>
                  </a:moveTo>
                  <a:cubicBezTo>
                    <a:pt x="3" y="23"/>
                    <a:pt x="3" y="23"/>
                    <a:pt x="3" y="23"/>
                  </a:cubicBezTo>
                  <a:cubicBezTo>
                    <a:pt x="1" y="23"/>
                    <a:pt x="0" y="21"/>
                    <a:pt x="0" y="19"/>
                  </a:cubicBezTo>
                  <a:cubicBezTo>
                    <a:pt x="0" y="17"/>
                    <a:pt x="1" y="16"/>
                    <a:pt x="3" y="16"/>
                  </a:cubicBezTo>
                  <a:cubicBezTo>
                    <a:pt x="21" y="16"/>
                    <a:pt x="31" y="2"/>
                    <a:pt x="32" y="2"/>
                  </a:cubicBezTo>
                  <a:cubicBezTo>
                    <a:pt x="33" y="0"/>
                    <a:pt x="35" y="0"/>
                    <a:pt x="36" y="1"/>
                  </a:cubicBezTo>
                  <a:cubicBezTo>
                    <a:pt x="38" y="2"/>
                    <a:pt x="38" y="4"/>
                    <a:pt x="37" y="6"/>
                  </a:cubicBezTo>
                  <a:cubicBezTo>
                    <a:pt x="37" y="6"/>
                    <a:pt x="25" y="23"/>
                    <a:pt x="4" y="23"/>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66"/>
            <p:cNvSpPr/>
            <p:nvPr/>
          </p:nvSpPr>
          <p:spPr bwMode="auto">
            <a:xfrm>
              <a:off x="8474076" y="5924550"/>
              <a:ext cx="142875" cy="138113"/>
            </a:xfrm>
            <a:custGeom>
              <a:avLst/>
              <a:gdLst>
                <a:gd name="T0" fmla="*/ 3 w 38"/>
                <a:gd name="T1" fmla="*/ 22 h 37"/>
                <a:gd name="T2" fmla="*/ 23 w 38"/>
                <a:gd name="T3" fmla="*/ 35 h 37"/>
                <a:gd name="T4" fmla="*/ 36 w 38"/>
                <a:gd name="T5" fmla="*/ 14 h 37"/>
                <a:gd name="T6" fmla="*/ 15 w 38"/>
                <a:gd name="T7" fmla="*/ 2 h 37"/>
                <a:gd name="T8" fmla="*/ 3 w 38"/>
                <a:gd name="T9" fmla="*/ 22 h 37"/>
              </a:gdLst>
              <a:ahLst/>
              <a:cxnLst>
                <a:cxn ang="0">
                  <a:pos x="T0" y="T1"/>
                </a:cxn>
                <a:cxn ang="0">
                  <a:pos x="T2" y="T3"/>
                </a:cxn>
                <a:cxn ang="0">
                  <a:pos x="T4" y="T5"/>
                </a:cxn>
                <a:cxn ang="0">
                  <a:pos x="T6" y="T7"/>
                </a:cxn>
                <a:cxn ang="0">
                  <a:pos x="T8" y="T9"/>
                </a:cxn>
              </a:cxnLst>
              <a:rect l="0" t="0" r="r" b="b"/>
              <a:pathLst>
                <a:path w="38" h="37">
                  <a:moveTo>
                    <a:pt x="3" y="22"/>
                  </a:moveTo>
                  <a:cubicBezTo>
                    <a:pt x="5" y="32"/>
                    <a:pt x="14" y="37"/>
                    <a:pt x="23" y="35"/>
                  </a:cubicBezTo>
                  <a:cubicBezTo>
                    <a:pt x="32" y="33"/>
                    <a:pt x="38" y="24"/>
                    <a:pt x="36" y="14"/>
                  </a:cubicBezTo>
                  <a:cubicBezTo>
                    <a:pt x="33" y="5"/>
                    <a:pt x="24" y="0"/>
                    <a:pt x="15" y="2"/>
                  </a:cubicBezTo>
                  <a:cubicBezTo>
                    <a:pt x="6" y="4"/>
                    <a:pt x="0" y="13"/>
                    <a:pt x="3" y="22"/>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67"/>
            <p:cNvSpPr/>
            <p:nvPr/>
          </p:nvSpPr>
          <p:spPr bwMode="auto">
            <a:xfrm>
              <a:off x="8515351" y="5938838"/>
              <a:ext cx="60325" cy="34925"/>
            </a:xfrm>
            <a:custGeom>
              <a:avLst/>
              <a:gdLst>
                <a:gd name="T0" fmla="*/ 0 w 16"/>
                <a:gd name="T1" fmla="*/ 5 h 9"/>
                <a:gd name="T2" fmla="*/ 8 w 16"/>
                <a:gd name="T3" fmla="*/ 9 h 9"/>
                <a:gd name="T4" fmla="*/ 16 w 16"/>
                <a:gd name="T5" fmla="*/ 4 h 9"/>
                <a:gd name="T6" fmla="*/ 8 w 16"/>
                <a:gd name="T7" fmla="*/ 0 h 9"/>
                <a:gd name="T8" fmla="*/ 0 w 16"/>
                <a:gd name="T9" fmla="*/ 5 h 9"/>
              </a:gdLst>
              <a:ahLst/>
              <a:cxnLst>
                <a:cxn ang="0">
                  <a:pos x="T0" y="T1"/>
                </a:cxn>
                <a:cxn ang="0">
                  <a:pos x="T2" y="T3"/>
                </a:cxn>
                <a:cxn ang="0">
                  <a:pos x="T4" y="T5"/>
                </a:cxn>
                <a:cxn ang="0">
                  <a:pos x="T6" y="T7"/>
                </a:cxn>
                <a:cxn ang="0">
                  <a:pos x="T8" y="T9"/>
                </a:cxn>
              </a:cxnLst>
              <a:rect l="0" t="0" r="r" b="b"/>
              <a:pathLst>
                <a:path w="16" h="9">
                  <a:moveTo>
                    <a:pt x="0" y="5"/>
                  </a:moveTo>
                  <a:cubicBezTo>
                    <a:pt x="1" y="7"/>
                    <a:pt x="4" y="9"/>
                    <a:pt x="8" y="9"/>
                  </a:cubicBezTo>
                  <a:cubicBezTo>
                    <a:pt x="13" y="9"/>
                    <a:pt x="16" y="7"/>
                    <a:pt x="16" y="4"/>
                  </a:cubicBezTo>
                  <a:cubicBezTo>
                    <a:pt x="16" y="2"/>
                    <a:pt x="12" y="0"/>
                    <a:pt x="8" y="0"/>
                  </a:cubicBezTo>
                  <a:cubicBezTo>
                    <a:pt x="4" y="0"/>
                    <a:pt x="0" y="2"/>
                    <a:pt x="0" y="5"/>
                  </a:cubicBezTo>
                  <a:close/>
                </a:path>
              </a:pathLst>
            </a:custGeom>
            <a:solidFill>
              <a:srgbClr val="E8DF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68"/>
            <p:cNvSpPr/>
            <p:nvPr/>
          </p:nvSpPr>
          <p:spPr bwMode="auto">
            <a:xfrm>
              <a:off x="7524751" y="5534025"/>
              <a:ext cx="239713" cy="544513"/>
            </a:xfrm>
            <a:custGeom>
              <a:avLst/>
              <a:gdLst>
                <a:gd name="T0" fmla="*/ 54 w 64"/>
                <a:gd name="T1" fmla="*/ 0 h 145"/>
                <a:gd name="T2" fmla="*/ 59 w 64"/>
                <a:gd name="T3" fmla="*/ 104 h 145"/>
                <a:gd name="T4" fmla="*/ 47 w 64"/>
                <a:gd name="T5" fmla="*/ 115 h 145"/>
                <a:gd name="T6" fmla="*/ 64 w 64"/>
                <a:gd name="T7" fmla="*/ 115 h 145"/>
                <a:gd name="T8" fmla="*/ 53 w 64"/>
                <a:gd name="T9" fmla="*/ 136 h 145"/>
                <a:gd name="T10" fmla="*/ 10 w 64"/>
                <a:gd name="T11" fmla="*/ 97 h 145"/>
                <a:gd name="T12" fmla="*/ 16 w 64"/>
                <a:gd name="T13" fmla="*/ 0 h 145"/>
                <a:gd name="T14" fmla="*/ 54 w 64"/>
                <a:gd name="T15" fmla="*/ 0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45">
                  <a:moveTo>
                    <a:pt x="54" y="0"/>
                  </a:moveTo>
                  <a:cubicBezTo>
                    <a:pt x="54" y="0"/>
                    <a:pt x="23" y="85"/>
                    <a:pt x="59" y="104"/>
                  </a:cubicBezTo>
                  <a:cubicBezTo>
                    <a:pt x="59" y="104"/>
                    <a:pt x="55" y="115"/>
                    <a:pt x="47" y="115"/>
                  </a:cubicBezTo>
                  <a:cubicBezTo>
                    <a:pt x="47" y="115"/>
                    <a:pt x="52" y="121"/>
                    <a:pt x="64" y="115"/>
                  </a:cubicBezTo>
                  <a:cubicBezTo>
                    <a:pt x="64" y="115"/>
                    <a:pt x="62" y="129"/>
                    <a:pt x="53" y="136"/>
                  </a:cubicBezTo>
                  <a:cubicBezTo>
                    <a:pt x="41" y="145"/>
                    <a:pt x="18" y="145"/>
                    <a:pt x="10" y="97"/>
                  </a:cubicBezTo>
                  <a:cubicBezTo>
                    <a:pt x="10" y="97"/>
                    <a:pt x="0" y="23"/>
                    <a:pt x="16" y="0"/>
                  </a:cubicBezTo>
                  <a:lnTo>
                    <a:pt x="54" y="0"/>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69"/>
            <p:cNvSpPr/>
            <p:nvPr/>
          </p:nvSpPr>
          <p:spPr bwMode="auto">
            <a:xfrm>
              <a:off x="8715376" y="5440363"/>
              <a:ext cx="236538" cy="638175"/>
            </a:xfrm>
            <a:custGeom>
              <a:avLst/>
              <a:gdLst>
                <a:gd name="T0" fmla="*/ 9 w 63"/>
                <a:gd name="T1" fmla="*/ 25 h 170"/>
                <a:gd name="T2" fmla="*/ 5 w 63"/>
                <a:gd name="T3" fmla="*/ 129 h 170"/>
                <a:gd name="T4" fmla="*/ 17 w 63"/>
                <a:gd name="T5" fmla="*/ 140 h 170"/>
                <a:gd name="T6" fmla="*/ 0 w 63"/>
                <a:gd name="T7" fmla="*/ 140 h 170"/>
                <a:gd name="T8" fmla="*/ 10 w 63"/>
                <a:gd name="T9" fmla="*/ 161 h 170"/>
                <a:gd name="T10" fmla="*/ 54 w 63"/>
                <a:gd name="T11" fmla="*/ 122 h 170"/>
                <a:gd name="T12" fmla="*/ 48 w 63"/>
                <a:gd name="T13" fmla="*/ 25 h 170"/>
                <a:gd name="T14" fmla="*/ 31 w 63"/>
                <a:gd name="T15" fmla="*/ 0 h 170"/>
                <a:gd name="T16" fmla="*/ 9 w 63"/>
                <a:gd name="T17" fmla="*/ 2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70">
                  <a:moveTo>
                    <a:pt x="9" y="25"/>
                  </a:moveTo>
                  <a:cubicBezTo>
                    <a:pt x="9" y="25"/>
                    <a:pt x="41" y="110"/>
                    <a:pt x="5" y="129"/>
                  </a:cubicBezTo>
                  <a:cubicBezTo>
                    <a:pt x="5" y="129"/>
                    <a:pt x="8" y="140"/>
                    <a:pt x="17" y="140"/>
                  </a:cubicBezTo>
                  <a:cubicBezTo>
                    <a:pt x="17" y="140"/>
                    <a:pt x="11" y="146"/>
                    <a:pt x="0" y="140"/>
                  </a:cubicBezTo>
                  <a:cubicBezTo>
                    <a:pt x="0" y="140"/>
                    <a:pt x="1" y="154"/>
                    <a:pt x="10" y="161"/>
                  </a:cubicBezTo>
                  <a:cubicBezTo>
                    <a:pt x="23" y="170"/>
                    <a:pt x="46" y="170"/>
                    <a:pt x="54" y="122"/>
                  </a:cubicBezTo>
                  <a:cubicBezTo>
                    <a:pt x="54" y="122"/>
                    <a:pt x="63" y="48"/>
                    <a:pt x="48" y="25"/>
                  </a:cubicBezTo>
                  <a:cubicBezTo>
                    <a:pt x="31" y="0"/>
                    <a:pt x="31" y="0"/>
                    <a:pt x="31" y="0"/>
                  </a:cubicBezTo>
                  <a:lnTo>
                    <a:pt x="9" y="25"/>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70"/>
            <p:cNvSpPr/>
            <p:nvPr/>
          </p:nvSpPr>
          <p:spPr bwMode="auto">
            <a:xfrm>
              <a:off x="7626351" y="5346700"/>
              <a:ext cx="1204913" cy="431800"/>
            </a:xfrm>
            <a:custGeom>
              <a:avLst/>
              <a:gdLst>
                <a:gd name="T0" fmla="*/ 309 w 321"/>
                <a:gd name="T1" fmla="*/ 59 h 115"/>
                <a:gd name="T2" fmla="*/ 201 w 321"/>
                <a:gd name="T3" fmla="*/ 94 h 115"/>
                <a:gd name="T4" fmla="*/ 218 w 321"/>
                <a:gd name="T5" fmla="*/ 59 h 115"/>
                <a:gd name="T6" fmla="*/ 165 w 321"/>
                <a:gd name="T7" fmla="*/ 82 h 115"/>
                <a:gd name="T8" fmla="*/ 187 w 321"/>
                <a:gd name="T9" fmla="*/ 41 h 115"/>
                <a:gd name="T10" fmla="*/ 6 w 321"/>
                <a:gd name="T11" fmla="*/ 106 h 115"/>
                <a:gd name="T12" fmla="*/ 0 w 321"/>
                <a:gd name="T13" fmla="*/ 5 h 115"/>
                <a:gd name="T14" fmla="*/ 321 w 321"/>
                <a:gd name="T15" fmla="*/ 0 h 115"/>
                <a:gd name="T16" fmla="*/ 309 w 321"/>
                <a:gd name="T17" fmla="*/ 5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115">
                  <a:moveTo>
                    <a:pt x="309" y="59"/>
                  </a:moveTo>
                  <a:cubicBezTo>
                    <a:pt x="309" y="59"/>
                    <a:pt x="267" y="101"/>
                    <a:pt x="201" y="94"/>
                  </a:cubicBezTo>
                  <a:cubicBezTo>
                    <a:pt x="201" y="94"/>
                    <a:pt x="218" y="84"/>
                    <a:pt x="218" y="59"/>
                  </a:cubicBezTo>
                  <a:cubicBezTo>
                    <a:pt x="218" y="59"/>
                    <a:pt x="207" y="89"/>
                    <a:pt x="165" y="82"/>
                  </a:cubicBezTo>
                  <a:cubicBezTo>
                    <a:pt x="165" y="82"/>
                    <a:pt x="188" y="66"/>
                    <a:pt x="187" y="41"/>
                  </a:cubicBezTo>
                  <a:cubicBezTo>
                    <a:pt x="187" y="41"/>
                    <a:pt x="119" y="115"/>
                    <a:pt x="6" y="106"/>
                  </a:cubicBezTo>
                  <a:cubicBezTo>
                    <a:pt x="0" y="5"/>
                    <a:pt x="0" y="5"/>
                    <a:pt x="0" y="5"/>
                  </a:cubicBezTo>
                  <a:cubicBezTo>
                    <a:pt x="321" y="0"/>
                    <a:pt x="321" y="0"/>
                    <a:pt x="321" y="0"/>
                  </a:cubicBezTo>
                  <a:lnTo>
                    <a:pt x="309" y="59"/>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74" name="组合 73"/>
          <p:cNvGrpSpPr/>
          <p:nvPr/>
        </p:nvGrpSpPr>
        <p:grpSpPr>
          <a:xfrm>
            <a:off x="655372" y="1271738"/>
            <a:ext cx="1179513" cy="2405063"/>
            <a:chOff x="10682288" y="515938"/>
            <a:chExt cx="1179513" cy="2405063"/>
          </a:xfrm>
        </p:grpSpPr>
        <p:sp>
          <p:nvSpPr>
            <p:cNvPr id="75" name="Freeform 5"/>
            <p:cNvSpPr/>
            <p:nvPr/>
          </p:nvSpPr>
          <p:spPr bwMode="auto">
            <a:xfrm>
              <a:off x="10964863" y="2127251"/>
              <a:ext cx="587375" cy="712788"/>
            </a:xfrm>
            <a:custGeom>
              <a:avLst/>
              <a:gdLst>
                <a:gd name="T0" fmla="*/ 314 w 370"/>
                <a:gd name="T1" fmla="*/ 0 h 449"/>
                <a:gd name="T2" fmla="*/ 56 w 370"/>
                <a:gd name="T3" fmla="*/ 0 h 449"/>
                <a:gd name="T4" fmla="*/ 0 w 370"/>
                <a:gd name="T5" fmla="*/ 449 h 449"/>
                <a:gd name="T6" fmla="*/ 119 w 370"/>
                <a:gd name="T7" fmla="*/ 449 h 449"/>
                <a:gd name="T8" fmla="*/ 167 w 370"/>
                <a:gd name="T9" fmla="*/ 92 h 449"/>
                <a:gd name="T10" fmla="*/ 202 w 370"/>
                <a:gd name="T11" fmla="*/ 92 h 449"/>
                <a:gd name="T12" fmla="*/ 250 w 370"/>
                <a:gd name="T13" fmla="*/ 449 h 449"/>
                <a:gd name="T14" fmla="*/ 370 w 370"/>
                <a:gd name="T15" fmla="*/ 449 h 449"/>
                <a:gd name="T16" fmla="*/ 314 w 370"/>
                <a:gd name="T1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0" h="449">
                  <a:moveTo>
                    <a:pt x="314" y="0"/>
                  </a:moveTo>
                  <a:lnTo>
                    <a:pt x="56" y="0"/>
                  </a:lnTo>
                  <a:lnTo>
                    <a:pt x="0" y="449"/>
                  </a:lnTo>
                  <a:lnTo>
                    <a:pt x="119" y="449"/>
                  </a:lnTo>
                  <a:lnTo>
                    <a:pt x="167" y="92"/>
                  </a:lnTo>
                  <a:lnTo>
                    <a:pt x="202" y="92"/>
                  </a:lnTo>
                  <a:lnTo>
                    <a:pt x="250" y="449"/>
                  </a:lnTo>
                  <a:lnTo>
                    <a:pt x="370" y="449"/>
                  </a:lnTo>
                  <a:lnTo>
                    <a:pt x="314" y="0"/>
                  </a:lnTo>
                  <a:close/>
                </a:path>
              </a:pathLst>
            </a:custGeom>
            <a:solidFill>
              <a:srgbClr val="7F57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6"/>
            <p:cNvSpPr/>
            <p:nvPr/>
          </p:nvSpPr>
          <p:spPr bwMode="auto">
            <a:xfrm>
              <a:off x="11350626" y="2767013"/>
              <a:ext cx="227013" cy="153988"/>
            </a:xfrm>
            <a:custGeom>
              <a:avLst/>
              <a:gdLst>
                <a:gd name="T0" fmla="*/ 83 w 99"/>
                <a:gd name="T1" fmla="*/ 66 h 66"/>
                <a:gd name="T2" fmla="*/ 15 w 99"/>
                <a:gd name="T3" fmla="*/ 66 h 66"/>
                <a:gd name="T4" fmla="*/ 0 w 99"/>
                <a:gd name="T5" fmla="*/ 50 h 66"/>
                <a:gd name="T6" fmla="*/ 0 w 99"/>
                <a:gd name="T7" fmla="*/ 49 h 66"/>
                <a:gd name="T8" fmla="*/ 49 w 99"/>
                <a:gd name="T9" fmla="*/ 0 h 66"/>
                <a:gd name="T10" fmla="*/ 50 w 99"/>
                <a:gd name="T11" fmla="*/ 0 h 66"/>
                <a:gd name="T12" fmla="*/ 99 w 99"/>
                <a:gd name="T13" fmla="*/ 49 h 66"/>
                <a:gd name="T14" fmla="*/ 99 w 99"/>
                <a:gd name="T15" fmla="*/ 50 h 66"/>
                <a:gd name="T16" fmla="*/ 83 w 99"/>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66">
                  <a:moveTo>
                    <a:pt x="83" y="66"/>
                  </a:moveTo>
                  <a:cubicBezTo>
                    <a:pt x="15" y="66"/>
                    <a:pt x="15" y="66"/>
                    <a:pt x="15" y="66"/>
                  </a:cubicBezTo>
                  <a:cubicBezTo>
                    <a:pt x="7" y="66"/>
                    <a:pt x="0" y="59"/>
                    <a:pt x="0" y="50"/>
                  </a:cubicBezTo>
                  <a:cubicBezTo>
                    <a:pt x="0" y="49"/>
                    <a:pt x="0" y="49"/>
                    <a:pt x="0" y="49"/>
                  </a:cubicBezTo>
                  <a:cubicBezTo>
                    <a:pt x="0" y="22"/>
                    <a:pt x="22" y="0"/>
                    <a:pt x="49" y="0"/>
                  </a:cubicBezTo>
                  <a:cubicBezTo>
                    <a:pt x="50" y="0"/>
                    <a:pt x="50" y="0"/>
                    <a:pt x="50" y="0"/>
                  </a:cubicBezTo>
                  <a:cubicBezTo>
                    <a:pt x="77" y="0"/>
                    <a:pt x="99" y="22"/>
                    <a:pt x="99" y="49"/>
                  </a:cubicBezTo>
                  <a:cubicBezTo>
                    <a:pt x="99" y="50"/>
                    <a:pt x="99" y="50"/>
                    <a:pt x="99" y="50"/>
                  </a:cubicBezTo>
                  <a:cubicBezTo>
                    <a:pt x="99" y="59"/>
                    <a:pt x="92" y="66"/>
                    <a:pt x="83" y="66"/>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7"/>
            <p:cNvSpPr/>
            <p:nvPr/>
          </p:nvSpPr>
          <p:spPr bwMode="auto">
            <a:xfrm>
              <a:off x="10939463" y="2767013"/>
              <a:ext cx="228600" cy="153988"/>
            </a:xfrm>
            <a:custGeom>
              <a:avLst/>
              <a:gdLst>
                <a:gd name="T0" fmla="*/ 15 w 99"/>
                <a:gd name="T1" fmla="*/ 66 h 66"/>
                <a:gd name="T2" fmla="*/ 83 w 99"/>
                <a:gd name="T3" fmla="*/ 66 h 66"/>
                <a:gd name="T4" fmla="*/ 99 w 99"/>
                <a:gd name="T5" fmla="*/ 50 h 66"/>
                <a:gd name="T6" fmla="*/ 99 w 99"/>
                <a:gd name="T7" fmla="*/ 49 h 66"/>
                <a:gd name="T8" fmla="*/ 50 w 99"/>
                <a:gd name="T9" fmla="*/ 0 h 66"/>
                <a:gd name="T10" fmla="*/ 49 w 99"/>
                <a:gd name="T11" fmla="*/ 0 h 66"/>
                <a:gd name="T12" fmla="*/ 0 w 99"/>
                <a:gd name="T13" fmla="*/ 49 h 66"/>
                <a:gd name="T14" fmla="*/ 0 w 99"/>
                <a:gd name="T15" fmla="*/ 50 h 66"/>
                <a:gd name="T16" fmla="*/ 15 w 99"/>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66">
                  <a:moveTo>
                    <a:pt x="15" y="66"/>
                  </a:moveTo>
                  <a:cubicBezTo>
                    <a:pt x="83" y="66"/>
                    <a:pt x="83" y="66"/>
                    <a:pt x="83" y="66"/>
                  </a:cubicBezTo>
                  <a:cubicBezTo>
                    <a:pt x="92" y="66"/>
                    <a:pt x="99" y="59"/>
                    <a:pt x="99" y="50"/>
                  </a:cubicBezTo>
                  <a:cubicBezTo>
                    <a:pt x="99" y="49"/>
                    <a:pt x="99" y="49"/>
                    <a:pt x="99" y="49"/>
                  </a:cubicBezTo>
                  <a:cubicBezTo>
                    <a:pt x="99" y="22"/>
                    <a:pt x="77" y="0"/>
                    <a:pt x="50" y="0"/>
                  </a:cubicBezTo>
                  <a:cubicBezTo>
                    <a:pt x="49" y="0"/>
                    <a:pt x="49" y="0"/>
                    <a:pt x="49" y="0"/>
                  </a:cubicBezTo>
                  <a:cubicBezTo>
                    <a:pt x="22" y="0"/>
                    <a:pt x="0" y="22"/>
                    <a:pt x="0" y="49"/>
                  </a:cubicBezTo>
                  <a:cubicBezTo>
                    <a:pt x="0" y="50"/>
                    <a:pt x="0" y="50"/>
                    <a:pt x="0" y="50"/>
                  </a:cubicBezTo>
                  <a:cubicBezTo>
                    <a:pt x="0" y="59"/>
                    <a:pt x="7" y="66"/>
                    <a:pt x="15" y="66"/>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8"/>
            <p:cNvSpPr/>
            <p:nvPr/>
          </p:nvSpPr>
          <p:spPr bwMode="auto">
            <a:xfrm>
              <a:off x="10914063" y="1993901"/>
              <a:ext cx="163513" cy="320675"/>
            </a:xfrm>
            <a:custGeom>
              <a:avLst/>
              <a:gdLst>
                <a:gd name="T0" fmla="*/ 14 w 71"/>
                <a:gd name="T1" fmla="*/ 0 h 139"/>
                <a:gd name="T2" fmla="*/ 12 w 71"/>
                <a:gd name="T3" fmla="*/ 82 h 139"/>
                <a:gd name="T4" fmla="*/ 54 w 71"/>
                <a:gd name="T5" fmla="*/ 133 h 139"/>
                <a:gd name="T6" fmla="*/ 45 w 71"/>
                <a:gd name="T7" fmla="*/ 87 h 139"/>
                <a:gd name="T8" fmla="*/ 55 w 71"/>
                <a:gd name="T9" fmla="*/ 86 h 139"/>
                <a:gd name="T10" fmla="*/ 54 w 71"/>
                <a:gd name="T11" fmla="*/ 26 h 139"/>
                <a:gd name="T12" fmla="*/ 14 w 71"/>
                <a:gd name="T13" fmla="*/ 0 h 139"/>
              </a:gdLst>
              <a:ahLst/>
              <a:cxnLst>
                <a:cxn ang="0">
                  <a:pos x="T0" y="T1"/>
                </a:cxn>
                <a:cxn ang="0">
                  <a:pos x="T2" y="T3"/>
                </a:cxn>
                <a:cxn ang="0">
                  <a:pos x="T4" y="T5"/>
                </a:cxn>
                <a:cxn ang="0">
                  <a:pos x="T6" y="T7"/>
                </a:cxn>
                <a:cxn ang="0">
                  <a:pos x="T8" y="T9"/>
                </a:cxn>
                <a:cxn ang="0">
                  <a:pos x="T10" y="T11"/>
                </a:cxn>
                <a:cxn ang="0">
                  <a:pos x="T12" y="T13"/>
                </a:cxn>
              </a:cxnLst>
              <a:rect l="0" t="0" r="r" b="b"/>
              <a:pathLst>
                <a:path w="71" h="139">
                  <a:moveTo>
                    <a:pt x="14" y="0"/>
                  </a:moveTo>
                  <a:cubicBezTo>
                    <a:pt x="14" y="0"/>
                    <a:pt x="0" y="46"/>
                    <a:pt x="12" y="82"/>
                  </a:cubicBezTo>
                  <a:cubicBezTo>
                    <a:pt x="23" y="118"/>
                    <a:pt x="37" y="139"/>
                    <a:pt x="54" y="133"/>
                  </a:cubicBezTo>
                  <a:cubicBezTo>
                    <a:pt x="71" y="128"/>
                    <a:pt x="46" y="90"/>
                    <a:pt x="45" y="87"/>
                  </a:cubicBezTo>
                  <a:cubicBezTo>
                    <a:pt x="45" y="87"/>
                    <a:pt x="52" y="92"/>
                    <a:pt x="55" y="86"/>
                  </a:cubicBezTo>
                  <a:cubicBezTo>
                    <a:pt x="58" y="80"/>
                    <a:pt x="60" y="54"/>
                    <a:pt x="54" y="26"/>
                  </a:cubicBezTo>
                  <a:lnTo>
                    <a:pt x="14" y="0"/>
                  </a:ln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9"/>
            <p:cNvSpPr/>
            <p:nvPr/>
          </p:nvSpPr>
          <p:spPr bwMode="auto">
            <a:xfrm>
              <a:off x="10980738" y="2146301"/>
              <a:ext cx="49213" cy="71438"/>
            </a:xfrm>
            <a:custGeom>
              <a:avLst/>
              <a:gdLst>
                <a:gd name="T0" fmla="*/ 21 w 21"/>
                <a:gd name="T1" fmla="*/ 31 h 31"/>
                <a:gd name="T2" fmla="*/ 16 w 21"/>
                <a:gd name="T3" fmla="*/ 21 h 31"/>
                <a:gd name="T4" fmla="*/ 6 w 21"/>
                <a:gd name="T5" fmla="*/ 0 h 31"/>
                <a:gd name="T6" fmla="*/ 21 w 21"/>
                <a:gd name="T7" fmla="*/ 31 h 31"/>
              </a:gdLst>
              <a:ahLst/>
              <a:cxnLst>
                <a:cxn ang="0">
                  <a:pos x="T0" y="T1"/>
                </a:cxn>
                <a:cxn ang="0">
                  <a:pos x="T2" y="T3"/>
                </a:cxn>
                <a:cxn ang="0">
                  <a:pos x="T4" y="T5"/>
                </a:cxn>
                <a:cxn ang="0">
                  <a:pos x="T6" y="T7"/>
                </a:cxn>
              </a:cxnLst>
              <a:rect l="0" t="0" r="r" b="b"/>
              <a:pathLst>
                <a:path w="21" h="31">
                  <a:moveTo>
                    <a:pt x="21" y="31"/>
                  </a:moveTo>
                  <a:cubicBezTo>
                    <a:pt x="19" y="25"/>
                    <a:pt x="16" y="22"/>
                    <a:pt x="16" y="21"/>
                  </a:cubicBezTo>
                  <a:cubicBezTo>
                    <a:pt x="16" y="21"/>
                    <a:pt x="8" y="17"/>
                    <a:pt x="6" y="0"/>
                  </a:cubicBezTo>
                  <a:cubicBezTo>
                    <a:pt x="6" y="0"/>
                    <a:pt x="0" y="25"/>
                    <a:pt x="21" y="31"/>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0"/>
            <p:cNvSpPr/>
            <p:nvPr/>
          </p:nvSpPr>
          <p:spPr bwMode="auto">
            <a:xfrm>
              <a:off x="10928351" y="1519238"/>
              <a:ext cx="193675" cy="557213"/>
            </a:xfrm>
            <a:custGeom>
              <a:avLst/>
              <a:gdLst>
                <a:gd name="T0" fmla="*/ 72 w 84"/>
                <a:gd name="T1" fmla="*/ 0 h 241"/>
                <a:gd name="T2" fmla="*/ 3 w 84"/>
                <a:gd name="T3" fmla="*/ 210 h 241"/>
                <a:gd name="T4" fmla="*/ 60 w 84"/>
                <a:gd name="T5" fmla="*/ 240 h 241"/>
                <a:gd name="T6" fmla="*/ 84 w 84"/>
                <a:gd name="T7" fmla="*/ 15 h 241"/>
                <a:gd name="T8" fmla="*/ 72 w 84"/>
                <a:gd name="T9" fmla="*/ 0 h 241"/>
              </a:gdLst>
              <a:ahLst/>
              <a:cxnLst>
                <a:cxn ang="0">
                  <a:pos x="T0" y="T1"/>
                </a:cxn>
                <a:cxn ang="0">
                  <a:pos x="T2" y="T3"/>
                </a:cxn>
                <a:cxn ang="0">
                  <a:pos x="T4" y="T5"/>
                </a:cxn>
                <a:cxn ang="0">
                  <a:pos x="T6" y="T7"/>
                </a:cxn>
                <a:cxn ang="0">
                  <a:pos x="T8" y="T9"/>
                </a:cxn>
              </a:cxnLst>
              <a:rect l="0" t="0" r="r" b="b"/>
              <a:pathLst>
                <a:path w="84" h="241">
                  <a:moveTo>
                    <a:pt x="72" y="0"/>
                  </a:moveTo>
                  <a:cubicBezTo>
                    <a:pt x="72" y="0"/>
                    <a:pt x="0" y="152"/>
                    <a:pt x="3" y="210"/>
                  </a:cubicBezTo>
                  <a:cubicBezTo>
                    <a:pt x="3" y="221"/>
                    <a:pt x="49" y="241"/>
                    <a:pt x="60" y="240"/>
                  </a:cubicBezTo>
                  <a:cubicBezTo>
                    <a:pt x="84" y="15"/>
                    <a:pt x="84" y="15"/>
                    <a:pt x="84" y="15"/>
                  </a:cubicBezTo>
                  <a:lnTo>
                    <a:pt x="72" y="0"/>
                  </a:lnTo>
                  <a:close/>
                </a:path>
              </a:pathLst>
            </a:custGeom>
            <a:solidFill>
              <a:srgbClr val="F4EF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11"/>
            <p:cNvSpPr/>
            <p:nvPr/>
          </p:nvSpPr>
          <p:spPr bwMode="auto">
            <a:xfrm>
              <a:off x="11520488" y="1301751"/>
              <a:ext cx="187325" cy="206375"/>
            </a:xfrm>
            <a:custGeom>
              <a:avLst/>
              <a:gdLst>
                <a:gd name="T0" fmla="*/ 66 w 81"/>
                <a:gd name="T1" fmla="*/ 66 h 89"/>
                <a:gd name="T2" fmla="*/ 69 w 81"/>
                <a:gd name="T3" fmla="*/ 0 h 89"/>
                <a:gd name="T4" fmla="*/ 0 w 81"/>
                <a:gd name="T5" fmla="*/ 66 h 89"/>
                <a:gd name="T6" fmla="*/ 8 w 81"/>
                <a:gd name="T7" fmla="*/ 89 h 89"/>
                <a:gd name="T8" fmla="*/ 66 w 81"/>
                <a:gd name="T9" fmla="*/ 66 h 89"/>
              </a:gdLst>
              <a:ahLst/>
              <a:cxnLst>
                <a:cxn ang="0">
                  <a:pos x="T0" y="T1"/>
                </a:cxn>
                <a:cxn ang="0">
                  <a:pos x="T2" y="T3"/>
                </a:cxn>
                <a:cxn ang="0">
                  <a:pos x="T4" y="T5"/>
                </a:cxn>
                <a:cxn ang="0">
                  <a:pos x="T6" y="T7"/>
                </a:cxn>
                <a:cxn ang="0">
                  <a:pos x="T8" y="T9"/>
                </a:cxn>
              </a:cxnLst>
              <a:rect l="0" t="0" r="r" b="b"/>
              <a:pathLst>
                <a:path w="81" h="89">
                  <a:moveTo>
                    <a:pt x="66" y="66"/>
                  </a:moveTo>
                  <a:cubicBezTo>
                    <a:pt x="66" y="66"/>
                    <a:pt x="81" y="44"/>
                    <a:pt x="69" y="0"/>
                  </a:cubicBezTo>
                  <a:cubicBezTo>
                    <a:pt x="0" y="66"/>
                    <a:pt x="0" y="66"/>
                    <a:pt x="0" y="66"/>
                  </a:cubicBezTo>
                  <a:cubicBezTo>
                    <a:pt x="8" y="89"/>
                    <a:pt x="8" y="89"/>
                    <a:pt x="8" y="89"/>
                  </a:cubicBezTo>
                  <a:lnTo>
                    <a:pt x="66" y="66"/>
                  </a:ln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12"/>
            <p:cNvSpPr/>
            <p:nvPr/>
          </p:nvSpPr>
          <p:spPr bwMode="auto">
            <a:xfrm>
              <a:off x="11530013" y="1322388"/>
              <a:ext cx="161925" cy="157163"/>
            </a:xfrm>
            <a:custGeom>
              <a:avLst/>
              <a:gdLst>
                <a:gd name="T0" fmla="*/ 0 w 70"/>
                <a:gd name="T1" fmla="*/ 68 h 68"/>
                <a:gd name="T2" fmla="*/ 0 w 70"/>
                <a:gd name="T3" fmla="*/ 68 h 68"/>
                <a:gd name="T4" fmla="*/ 70 w 70"/>
                <a:gd name="T5" fmla="*/ 16 h 68"/>
                <a:gd name="T6" fmla="*/ 67 w 70"/>
                <a:gd name="T7" fmla="*/ 0 h 68"/>
                <a:gd name="T8" fmla="*/ 0 w 70"/>
                <a:gd name="T9" fmla="*/ 68 h 68"/>
              </a:gdLst>
              <a:ahLst/>
              <a:cxnLst>
                <a:cxn ang="0">
                  <a:pos x="T0" y="T1"/>
                </a:cxn>
                <a:cxn ang="0">
                  <a:pos x="T2" y="T3"/>
                </a:cxn>
                <a:cxn ang="0">
                  <a:pos x="T4" y="T5"/>
                </a:cxn>
                <a:cxn ang="0">
                  <a:pos x="T6" y="T7"/>
                </a:cxn>
                <a:cxn ang="0">
                  <a:pos x="T8" y="T9"/>
                </a:cxn>
              </a:cxnLst>
              <a:rect l="0" t="0" r="r" b="b"/>
              <a:pathLst>
                <a:path w="70" h="68">
                  <a:moveTo>
                    <a:pt x="0" y="68"/>
                  </a:moveTo>
                  <a:cubicBezTo>
                    <a:pt x="0" y="68"/>
                    <a:pt x="0" y="68"/>
                    <a:pt x="0" y="68"/>
                  </a:cubicBezTo>
                  <a:cubicBezTo>
                    <a:pt x="32" y="56"/>
                    <a:pt x="58" y="30"/>
                    <a:pt x="70" y="16"/>
                  </a:cubicBezTo>
                  <a:cubicBezTo>
                    <a:pt x="69" y="11"/>
                    <a:pt x="69" y="6"/>
                    <a:pt x="67" y="0"/>
                  </a:cubicBezTo>
                  <a:lnTo>
                    <a:pt x="0" y="68"/>
                  </a:ln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13"/>
            <p:cNvSpPr/>
            <p:nvPr/>
          </p:nvSpPr>
          <p:spPr bwMode="auto">
            <a:xfrm>
              <a:off x="11407776" y="1444626"/>
              <a:ext cx="290513" cy="409575"/>
            </a:xfrm>
            <a:custGeom>
              <a:avLst/>
              <a:gdLst>
                <a:gd name="T0" fmla="*/ 0 w 126"/>
                <a:gd name="T1" fmla="*/ 34 h 177"/>
                <a:gd name="T2" fmla="*/ 61 w 126"/>
                <a:gd name="T3" fmla="*/ 86 h 177"/>
                <a:gd name="T4" fmla="*/ 52 w 126"/>
                <a:gd name="T5" fmla="*/ 18 h 177"/>
                <a:gd name="T6" fmla="*/ 118 w 126"/>
                <a:gd name="T7" fmla="*/ 0 h 177"/>
                <a:gd name="T8" fmla="*/ 114 w 126"/>
                <a:gd name="T9" fmla="*/ 167 h 177"/>
                <a:gd name="T10" fmla="*/ 2 w 126"/>
                <a:gd name="T11" fmla="*/ 117 h 177"/>
                <a:gd name="T12" fmla="*/ 0 w 126"/>
                <a:gd name="T13" fmla="*/ 34 h 177"/>
              </a:gdLst>
              <a:ahLst/>
              <a:cxnLst>
                <a:cxn ang="0">
                  <a:pos x="T0" y="T1"/>
                </a:cxn>
                <a:cxn ang="0">
                  <a:pos x="T2" y="T3"/>
                </a:cxn>
                <a:cxn ang="0">
                  <a:pos x="T4" y="T5"/>
                </a:cxn>
                <a:cxn ang="0">
                  <a:pos x="T6" y="T7"/>
                </a:cxn>
                <a:cxn ang="0">
                  <a:pos x="T8" y="T9"/>
                </a:cxn>
                <a:cxn ang="0">
                  <a:pos x="T10" y="T11"/>
                </a:cxn>
                <a:cxn ang="0">
                  <a:pos x="T12" y="T13"/>
                </a:cxn>
              </a:cxnLst>
              <a:rect l="0" t="0" r="r" b="b"/>
              <a:pathLst>
                <a:path w="126" h="177">
                  <a:moveTo>
                    <a:pt x="0" y="34"/>
                  </a:moveTo>
                  <a:cubicBezTo>
                    <a:pt x="61" y="86"/>
                    <a:pt x="61" y="86"/>
                    <a:pt x="61" y="86"/>
                  </a:cubicBezTo>
                  <a:cubicBezTo>
                    <a:pt x="52" y="18"/>
                    <a:pt x="52" y="18"/>
                    <a:pt x="52" y="18"/>
                  </a:cubicBezTo>
                  <a:cubicBezTo>
                    <a:pt x="118" y="0"/>
                    <a:pt x="118" y="0"/>
                    <a:pt x="118" y="0"/>
                  </a:cubicBezTo>
                  <a:cubicBezTo>
                    <a:pt x="118" y="0"/>
                    <a:pt x="126" y="157"/>
                    <a:pt x="114" y="167"/>
                  </a:cubicBezTo>
                  <a:cubicBezTo>
                    <a:pt x="102" y="177"/>
                    <a:pt x="2" y="117"/>
                    <a:pt x="2" y="117"/>
                  </a:cubicBezTo>
                  <a:lnTo>
                    <a:pt x="0" y="34"/>
                  </a:lnTo>
                  <a:close/>
                </a:path>
              </a:pathLst>
            </a:custGeom>
            <a:solidFill>
              <a:srgbClr val="F4EF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Rectangle 14"/>
            <p:cNvSpPr>
              <a:spLocks noChangeArrowheads="1"/>
            </p:cNvSpPr>
            <p:nvPr/>
          </p:nvSpPr>
          <p:spPr bwMode="auto">
            <a:xfrm>
              <a:off x="11117263" y="1487488"/>
              <a:ext cx="276225" cy="258763"/>
            </a:xfrm>
            <a:prstGeom prst="rect">
              <a:avLst/>
            </a:prstGeom>
            <a:solidFill>
              <a:srgbClr val="F4EF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0" name="Rectangle 15"/>
            <p:cNvSpPr>
              <a:spLocks noChangeArrowheads="1"/>
            </p:cNvSpPr>
            <p:nvPr/>
          </p:nvSpPr>
          <p:spPr bwMode="auto">
            <a:xfrm>
              <a:off x="11229976" y="1530351"/>
              <a:ext cx="52388" cy="65088"/>
            </a:xfrm>
            <a:prstGeom prst="rect">
              <a:avLst/>
            </a:prstGeom>
            <a:solidFill>
              <a:srgbClr val="3A33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1" name="Freeform 16"/>
            <p:cNvSpPr/>
            <p:nvPr/>
          </p:nvSpPr>
          <p:spPr bwMode="auto">
            <a:xfrm>
              <a:off x="11149013" y="1589088"/>
              <a:ext cx="227013" cy="461963"/>
            </a:xfrm>
            <a:custGeom>
              <a:avLst/>
              <a:gdLst>
                <a:gd name="T0" fmla="*/ 57 w 143"/>
                <a:gd name="T1" fmla="*/ 0 h 291"/>
                <a:gd name="T2" fmla="*/ 0 w 143"/>
                <a:gd name="T3" fmla="*/ 231 h 291"/>
                <a:gd name="T4" fmla="*/ 73 w 143"/>
                <a:gd name="T5" fmla="*/ 291 h 291"/>
                <a:gd name="T6" fmla="*/ 143 w 143"/>
                <a:gd name="T7" fmla="*/ 230 h 291"/>
                <a:gd name="T8" fmla="*/ 77 w 143"/>
                <a:gd name="T9" fmla="*/ 0 h 291"/>
                <a:gd name="T10" fmla="*/ 57 w 143"/>
                <a:gd name="T11" fmla="*/ 0 h 291"/>
              </a:gdLst>
              <a:ahLst/>
              <a:cxnLst>
                <a:cxn ang="0">
                  <a:pos x="T0" y="T1"/>
                </a:cxn>
                <a:cxn ang="0">
                  <a:pos x="T2" y="T3"/>
                </a:cxn>
                <a:cxn ang="0">
                  <a:pos x="T4" y="T5"/>
                </a:cxn>
                <a:cxn ang="0">
                  <a:pos x="T6" y="T7"/>
                </a:cxn>
                <a:cxn ang="0">
                  <a:pos x="T8" y="T9"/>
                </a:cxn>
                <a:cxn ang="0">
                  <a:pos x="T10" y="T11"/>
                </a:cxn>
              </a:cxnLst>
              <a:rect l="0" t="0" r="r" b="b"/>
              <a:pathLst>
                <a:path w="143" h="291">
                  <a:moveTo>
                    <a:pt x="57" y="0"/>
                  </a:moveTo>
                  <a:lnTo>
                    <a:pt x="0" y="231"/>
                  </a:lnTo>
                  <a:lnTo>
                    <a:pt x="73" y="291"/>
                  </a:lnTo>
                  <a:lnTo>
                    <a:pt x="143" y="230"/>
                  </a:lnTo>
                  <a:lnTo>
                    <a:pt x="77" y="0"/>
                  </a:lnTo>
                  <a:lnTo>
                    <a:pt x="57" y="0"/>
                  </a:ln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17"/>
            <p:cNvSpPr/>
            <p:nvPr/>
          </p:nvSpPr>
          <p:spPr bwMode="auto">
            <a:xfrm>
              <a:off x="11109326" y="1514476"/>
              <a:ext cx="292100" cy="134938"/>
            </a:xfrm>
            <a:custGeom>
              <a:avLst/>
              <a:gdLst>
                <a:gd name="T0" fmla="*/ 0 w 184"/>
                <a:gd name="T1" fmla="*/ 0 h 85"/>
                <a:gd name="T2" fmla="*/ 0 w 184"/>
                <a:gd name="T3" fmla="*/ 85 h 85"/>
                <a:gd name="T4" fmla="*/ 93 w 184"/>
                <a:gd name="T5" fmla="*/ 31 h 85"/>
                <a:gd name="T6" fmla="*/ 181 w 184"/>
                <a:gd name="T7" fmla="*/ 85 h 85"/>
                <a:gd name="T8" fmla="*/ 184 w 184"/>
                <a:gd name="T9" fmla="*/ 0 h 85"/>
                <a:gd name="T10" fmla="*/ 0 w 184"/>
                <a:gd name="T11" fmla="*/ 0 h 85"/>
              </a:gdLst>
              <a:ahLst/>
              <a:cxnLst>
                <a:cxn ang="0">
                  <a:pos x="T0" y="T1"/>
                </a:cxn>
                <a:cxn ang="0">
                  <a:pos x="T2" y="T3"/>
                </a:cxn>
                <a:cxn ang="0">
                  <a:pos x="T4" y="T5"/>
                </a:cxn>
                <a:cxn ang="0">
                  <a:pos x="T6" y="T7"/>
                </a:cxn>
                <a:cxn ang="0">
                  <a:pos x="T8" y="T9"/>
                </a:cxn>
                <a:cxn ang="0">
                  <a:pos x="T10" y="T11"/>
                </a:cxn>
              </a:cxnLst>
              <a:rect l="0" t="0" r="r" b="b"/>
              <a:pathLst>
                <a:path w="184" h="85">
                  <a:moveTo>
                    <a:pt x="0" y="0"/>
                  </a:moveTo>
                  <a:lnTo>
                    <a:pt x="0" y="85"/>
                  </a:lnTo>
                  <a:lnTo>
                    <a:pt x="93" y="31"/>
                  </a:lnTo>
                  <a:lnTo>
                    <a:pt x="181" y="85"/>
                  </a:lnTo>
                  <a:lnTo>
                    <a:pt x="184" y="0"/>
                  </a:lnTo>
                  <a:lnTo>
                    <a:pt x="0" y="0"/>
                  </a:lnTo>
                  <a:close/>
                </a:path>
              </a:pathLst>
            </a:custGeom>
            <a:solidFill>
              <a:srgbClr val="E2DC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18"/>
            <p:cNvSpPr/>
            <p:nvPr/>
          </p:nvSpPr>
          <p:spPr bwMode="auto">
            <a:xfrm>
              <a:off x="11036301" y="1498601"/>
              <a:ext cx="444500" cy="649288"/>
            </a:xfrm>
            <a:custGeom>
              <a:avLst/>
              <a:gdLst>
                <a:gd name="T0" fmla="*/ 163 w 193"/>
                <a:gd name="T1" fmla="*/ 0 h 281"/>
                <a:gd name="T2" fmla="*/ 133 w 193"/>
                <a:gd name="T3" fmla="*/ 0 h 281"/>
                <a:gd name="T4" fmla="*/ 135 w 193"/>
                <a:gd name="T5" fmla="*/ 10 h 281"/>
                <a:gd name="T6" fmla="*/ 135 w 193"/>
                <a:gd name="T7" fmla="*/ 37 h 281"/>
                <a:gd name="T8" fmla="*/ 95 w 193"/>
                <a:gd name="T9" fmla="*/ 77 h 281"/>
                <a:gd name="T10" fmla="*/ 94 w 193"/>
                <a:gd name="T11" fmla="*/ 77 h 281"/>
                <a:gd name="T12" fmla="*/ 54 w 193"/>
                <a:gd name="T13" fmla="*/ 37 h 281"/>
                <a:gd name="T14" fmla="*/ 54 w 193"/>
                <a:gd name="T15" fmla="*/ 10 h 281"/>
                <a:gd name="T16" fmla="*/ 56 w 193"/>
                <a:gd name="T17" fmla="*/ 0 h 281"/>
                <a:gd name="T18" fmla="*/ 25 w 193"/>
                <a:gd name="T19" fmla="*/ 0 h 281"/>
                <a:gd name="T20" fmla="*/ 1 w 193"/>
                <a:gd name="T21" fmla="*/ 265 h 281"/>
                <a:gd name="T22" fmla="*/ 15 w 193"/>
                <a:gd name="T23" fmla="*/ 281 h 281"/>
                <a:gd name="T24" fmla="*/ 177 w 193"/>
                <a:gd name="T25" fmla="*/ 281 h 281"/>
                <a:gd name="T26" fmla="*/ 192 w 193"/>
                <a:gd name="T27" fmla="*/ 265 h 281"/>
                <a:gd name="T28" fmla="*/ 163 w 193"/>
                <a:gd name="T29"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3" h="281">
                  <a:moveTo>
                    <a:pt x="163" y="0"/>
                  </a:moveTo>
                  <a:cubicBezTo>
                    <a:pt x="133" y="0"/>
                    <a:pt x="133" y="0"/>
                    <a:pt x="133" y="0"/>
                  </a:cubicBezTo>
                  <a:cubicBezTo>
                    <a:pt x="134" y="3"/>
                    <a:pt x="135" y="7"/>
                    <a:pt x="135" y="10"/>
                  </a:cubicBezTo>
                  <a:cubicBezTo>
                    <a:pt x="135" y="37"/>
                    <a:pt x="135" y="37"/>
                    <a:pt x="135" y="37"/>
                  </a:cubicBezTo>
                  <a:cubicBezTo>
                    <a:pt x="135" y="59"/>
                    <a:pt x="117" y="77"/>
                    <a:pt x="95" y="77"/>
                  </a:cubicBezTo>
                  <a:cubicBezTo>
                    <a:pt x="94" y="77"/>
                    <a:pt x="94" y="77"/>
                    <a:pt x="94" y="77"/>
                  </a:cubicBezTo>
                  <a:cubicBezTo>
                    <a:pt x="72" y="77"/>
                    <a:pt x="54" y="59"/>
                    <a:pt x="54" y="37"/>
                  </a:cubicBezTo>
                  <a:cubicBezTo>
                    <a:pt x="54" y="10"/>
                    <a:pt x="54" y="10"/>
                    <a:pt x="54" y="10"/>
                  </a:cubicBezTo>
                  <a:cubicBezTo>
                    <a:pt x="54" y="7"/>
                    <a:pt x="55" y="3"/>
                    <a:pt x="56" y="0"/>
                  </a:cubicBezTo>
                  <a:cubicBezTo>
                    <a:pt x="25" y="0"/>
                    <a:pt x="25" y="0"/>
                    <a:pt x="25" y="0"/>
                  </a:cubicBezTo>
                  <a:cubicBezTo>
                    <a:pt x="1" y="265"/>
                    <a:pt x="1" y="265"/>
                    <a:pt x="1" y="265"/>
                  </a:cubicBezTo>
                  <a:cubicBezTo>
                    <a:pt x="0" y="274"/>
                    <a:pt x="7" y="281"/>
                    <a:pt x="15" y="281"/>
                  </a:cubicBezTo>
                  <a:cubicBezTo>
                    <a:pt x="177" y="281"/>
                    <a:pt x="177" y="281"/>
                    <a:pt x="177" y="281"/>
                  </a:cubicBezTo>
                  <a:cubicBezTo>
                    <a:pt x="186" y="281"/>
                    <a:pt x="193" y="274"/>
                    <a:pt x="192" y="265"/>
                  </a:cubicBezTo>
                  <a:lnTo>
                    <a:pt x="163" y="0"/>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19"/>
            <p:cNvSpPr/>
            <p:nvPr/>
          </p:nvSpPr>
          <p:spPr bwMode="auto">
            <a:xfrm>
              <a:off x="10682288" y="515938"/>
              <a:ext cx="1179513" cy="612775"/>
            </a:xfrm>
            <a:custGeom>
              <a:avLst/>
              <a:gdLst>
                <a:gd name="T0" fmla="*/ 55 w 511"/>
                <a:gd name="T1" fmla="*/ 262 h 265"/>
                <a:gd name="T2" fmla="*/ 256 w 511"/>
                <a:gd name="T3" fmla="*/ 0 h 265"/>
                <a:gd name="T4" fmla="*/ 446 w 511"/>
                <a:gd name="T5" fmla="*/ 265 h 265"/>
                <a:gd name="T6" fmla="*/ 55 w 511"/>
                <a:gd name="T7" fmla="*/ 262 h 265"/>
              </a:gdLst>
              <a:ahLst/>
              <a:cxnLst>
                <a:cxn ang="0">
                  <a:pos x="T0" y="T1"/>
                </a:cxn>
                <a:cxn ang="0">
                  <a:pos x="T2" y="T3"/>
                </a:cxn>
                <a:cxn ang="0">
                  <a:pos x="T4" y="T5"/>
                </a:cxn>
                <a:cxn ang="0">
                  <a:pos x="T6" y="T7"/>
                </a:cxn>
              </a:cxnLst>
              <a:rect l="0" t="0" r="r" b="b"/>
              <a:pathLst>
                <a:path w="511" h="265">
                  <a:moveTo>
                    <a:pt x="55" y="262"/>
                  </a:moveTo>
                  <a:cubicBezTo>
                    <a:pt x="55" y="262"/>
                    <a:pt x="0" y="0"/>
                    <a:pt x="256" y="0"/>
                  </a:cubicBezTo>
                  <a:cubicBezTo>
                    <a:pt x="511" y="0"/>
                    <a:pt x="446" y="265"/>
                    <a:pt x="446" y="265"/>
                  </a:cubicBezTo>
                  <a:lnTo>
                    <a:pt x="55" y="262"/>
                  </a:lnTo>
                  <a:close/>
                </a:path>
              </a:pathLst>
            </a:custGeom>
            <a:solidFill>
              <a:srgbClr val="4C45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20"/>
            <p:cNvSpPr/>
            <p:nvPr/>
          </p:nvSpPr>
          <p:spPr bwMode="auto">
            <a:xfrm>
              <a:off x="10752138" y="1079501"/>
              <a:ext cx="153988" cy="287338"/>
            </a:xfrm>
            <a:custGeom>
              <a:avLst/>
              <a:gdLst>
                <a:gd name="T0" fmla="*/ 67 w 67"/>
                <a:gd name="T1" fmla="*/ 18 h 124"/>
                <a:gd name="T2" fmla="*/ 24 w 67"/>
                <a:gd name="T3" fmla="*/ 12 h 124"/>
                <a:gd name="T4" fmla="*/ 57 w 67"/>
                <a:gd name="T5" fmla="*/ 124 h 124"/>
                <a:gd name="T6" fmla="*/ 67 w 67"/>
                <a:gd name="T7" fmla="*/ 18 h 124"/>
              </a:gdLst>
              <a:ahLst/>
              <a:cxnLst>
                <a:cxn ang="0">
                  <a:pos x="T0" y="T1"/>
                </a:cxn>
                <a:cxn ang="0">
                  <a:pos x="T2" y="T3"/>
                </a:cxn>
                <a:cxn ang="0">
                  <a:pos x="T4" y="T5"/>
                </a:cxn>
                <a:cxn ang="0">
                  <a:pos x="T6" y="T7"/>
                </a:cxn>
              </a:cxnLst>
              <a:rect l="0" t="0" r="r" b="b"/>
              <a:pathLst>
                <a:path w="67" h="124">
                  <a:moveTo>
                    <a:pt x="67" y="18"/>
                  </a:moveTo>
                  <a:cubicBezTo>
                    <a:pt x="67" y="18"/>
                    <a:pt x="43" y="0"/>
                    <a:pt x="24" y="12"/>
                  </a:cubicBezTo>
                  <a:cubicBezTo>
                    <a:pt x="0" y="27"/>
                    <a:pt x="28" y="93"/>
                    <a:pt x="57" y="124"/>
                  </a:cubicBezTo>
                  <a:lnTo>
                    <a:pt x="67" y="18"/>
                  </a:lnTo>
                  <a:close/>
                </a:path>
              </a:pathLst>
            </a:custGeom>
            <a:solidFill>
              <a:srgbClr val="F4D3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21"/>
            <p:cNvSpPr/>
            <p:nvPr/>
          </p:nvSpPr>
          <p:spPr bwMode="auto">
            <a:xfrm>
              <a:off x="11628438" y="1079501"/>
              <a:ext cx="152400" cy="287338"/>
            </a:xfrm>
            <a:custGeom>
              <a:avLst/>
              <a:gdLst>
                <a:gd name="T0" fmla="*/ 0 w 66"/>
                <a:gd name="T1" fmla="*/ 18 h 124"/>
                <a:gd name="T2" fmla="*/ 43 w 66"/>
                <a:gd name="T3" fmla="*/ 12 h 124"/>
                <a:gd name="T4" fmla="*/ 10 w 66"/>
                <a:gd name="T5" fmla="*/ 124 h 124"/>
                <a:gd name="T6" fmla="*/ 0 w 66"/>
                <a:gd name="T7" fmla="*/ 18 h 124"/>
              </a:gdLst>
              <a:ahLst/>
              <a:cxnLst>
                <a:cxn ang="0">
                  <a:pos x="T0" y="T1"/>
                </a:cxn>
                <a:cxn ang="0">
                  <a:pos x="T2" y="T3"/>
                </a:cxn>
                <a:cxn ang="0">
                  <a:pos x="T4" y="T5"/>
                </a:cxn>
                <a:cxn ang="0">
                  <a:pos x="T6" y="T7"/>
                </a:cxn>
              </a:cxnLst>
              <a:rect l="0" t="0" r="r" b="b"/>
              <a:pathLst>
                <a:path w="66" h="124">
                  <a:moveTo>
                    <a:pt x="0" y="18"/>
                  </a:moveTo>
                  <a:cubicBezTo>
                    <a:pt x="0" y="18"/>
                    <a:pt x="24" y="0"/>
                    <a:pt x="43" y="12"/>
                  </a:cubicBezTo>
                  <a:cubicBezTo>
                    <a:pt x="66" y="27"/>
                    <a:pt x="38" y="93"/>
                    <a:pt x="10" y="124"/>
                  </a:cubicBezTo>
                  <a:lnTo>
                    <a:pt x="0" y="18"/>
                  </a:lnTo>
                  <a:close/>
                </a:path>
              </a:pathLst>
            </a:custGeom>
            <a:solidFill>
              <a:srgbClr val="F4D3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22"/>
            <p:cNvSpPr/>
            <p:nvPr/>
          </p:nvSpPr>
          <p:spPr bwMode="auto">
            <a:xfrm>
              <a:off x="10883901" y="815976"/>
              <a:ext cx="768350" cy="733425"/>
            </a:xfrm>
            <a:custGeom>
              <a:avLst/>
              <a:gdLst>
                <a:gd name="T0" fmla="*/ 333 w 333"/>
                <a:gd name="T1" fmla="*/ 238 h 317"/>
                <a:gd name="T2" fmla="*/ 166 w 333"/>
                <a:gd name="T3" fmla="*/ 317 h 317"/>
                <a:gd name="T4" fmla="*/ 0 w 333"/>
                <a:gd name="T5" fmla="*/ 238 h 317"/>
                <a:gd name="T6" fmla="*/ 0 w 333"/>
                <a:gd name="T7" fmla="*/ 61 h 317"/>
                <a:gd name="T8" fmla="*/ 158 w 333"/>
                <a:gd name="T9" fmla="*/ 11 h 317"/>
                <a:gd name="T10" fmla="*/ 333 w 333"/>
                <a:gd name="T11" fmla="*/ 96 h 317"/>
                <a:gd name="T12" fmla="*/ 333 w 333"/>
                <a:gd name="T13" fmla="*/ 238 h 317"/>
              </a:gdLst>
              <a:ahLst/>
              <a:cxnLst>
                <a:cxn ang="0">
                  <a:pos x="T0" y="T1"/>
                </a:cxn>
                <a:cxn ang="0">
                  <a:pos x="T2" y="T3"/>
                </a:cxn>
                <a:cxn ang="0">
                  <a:pos x="T4" y="T5"/>
                </a:cxn>
                <a:cxn ang="0">
                  <a:pos x="T6" y="T7"/>
                </a:cxn>
                <a:cxn ang="0">
                  <a:pos x="T8" y="T9"/>
                </a:cxn>
                <a:cxn ang="0">
                  <a:pos x="T10" y="T11"/>
                </a:cxn>
                <a:cxn ang="0">
                  <a:pos x="T12" y="T13"/>
                </a:cxn>
              </a:cxnLst>
              <a:rect l="0" t="0" r="r" b="b"/>
              <a:pathLst>
                <a:path w="333" h="317">
                  <a:moveTo>
                    <a:pt x="333" y="238"/>
                  </a:moveTo>
                  <a:cubicBezTo>
                    <a:pt x="333" y="238"/>
                    <a:pt x="285" y="317"/>
                    <a:pt x="166" y="317"/>
                  </a:cubicBezTo>
                  <a:cubicBezTo>
                    <a:pt x="48" y="317"/>
                    <a:pt x="0" y="238"/>
                    <a:pt x="0" y="238"/>
                  </a:cubicBezTo>
                  <a:cubicBezTo>
                    <a:pt x="0" y="61"/>
                    <a:pt x="0" y="61"/>
                    <a:pt x="0" y="61"/>
                  </a:cubicBezTo>
                  <a:cubicBezTo>
                    <a:pt x="3" y="11"/>
                    <a:pt x="69" y="0"/>
                    <a:pt x="158" y="11"/>
                  </a:cubicBezTo>
                  <a:cubicBezTo>
                    <a:pt x="247" y="22"/>
                    <a:pt x="312" y="52"/>
                    <a:pt x="333" y="96"/>
                  </a:cubicBezTo>
                  <a:lnTo>
                    <a:pt x="333" y="238"/>
                  </a:ln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23"/>
            <p:cNvSpPr/>
            <p:nvPr/>
          </p:nvSpPr>
          <p:spPr bwMode="auto">
            <a:xfrm>
              <a:off x="11133138" y="704851"/>
              <a:ext cx="590550" cy="393700"/>
            </a:xfrm>
            <a:custGeom>
              <a:avLst/>
              <a:gdLst>
                <a:gd name="T0" fmla="*/ 199 w 256"/>
                <a:gd name="T1" fmla="*/ 67 h 170"/>
                <a:gd name="T2" fmla="*/ 222 w 256"/>
                <a:gd name="T3" fmla="*/ 64 h 170"/>
                <a:gd name="T4" fmla="*/ 151 w 256"/>
                <a:gd name="T5" fmla="*/ 32 h 170"/>
                <a:gd name="T6" fmla="*/ 172 w 256"/>
                <a:gd name="T7" fmla="*/ 18 h 170"/>
                <a:gd name="T8" fmla="*/ 0 w 256"/>
                <a:gd name="T9" fmla="*/ 55 h 170"/>
                <a:gd name="T10" fmla="*/ 50 w 256"/>
                <a:gd name="T11" fmla="*/ 59 h 170"/>
                <a:gd name="T12" fmla="*/ 225 w 256"/>
                <a:gd name="T13" fmla="*/ 170 h 170"/>
                <a:gd name="T14" fmla="*/ 231 w 256"/>
                <a:gd name="T15" fmla="*/ 128 h 170"/>
                <a:gd name="T16" fmla="*/ 247 w 256"/>
                <a:gd name="T17" fmla="*/ 143 h 170"/>
                <a:gd name="T18" fmla="*/ 199 w 256"/>
                <a:gd name="T19" fmla="*/ 6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170">
                  <a:moveTo>
                    <a:pt x="199" y="67"/>
                  </a:moveTo>
                  <a:cubicBezTo>
                    <a:pt x="203" y="61"/>
                    <a:pt x="222" y="64"/>
                    <a:pt x="222" y="64"/>
                  </a:cubicBezTo>
                  <a:cubicBezTo>
                    <a:pt x="196" y="29"/>
                    <a:pt x="151" y="32"/>
                    <a:pt x="151" y="32"/>
                  </a:cubicBezTo>
                  <a:cubicBezTo>
                    <a:pt x="152" y="28"/>
                    <a:pt x="172" y="18"/>
                    <a:pt x="172" y="18"/>
                  </a:cubicBezTo>
                  <a:cubicBezTo>
                    <a:pt x="58" y="0"/>
                    <a:pt x="12" y="42"/>
                    <a:pt x="0" y="55"/>
                  </a:cubicBezTo>
                  <a:cubicBezTo>
                    <a:pt x="16" y="55"/>
                    <a:pt x="32" y="56"/>
                    <a:pt x="50" y="59"/>
                  </a:cubicBezTo>
                  <a:cubicBezTo>
                    <a:pt x="138" y="70"/>
                    <a:pt x="203" y="127"/>
                    <a:pt x="225" y="170"/>
                  </a:cubicBezTo>
                  <a:cubicBezTo>
                    <a:pt x="243" y="160"/>
                    <a:pt x="231" y="128"/>
                    <a:pt x="231" y="128"/>
                  </a:cubicBezTo>
                  <a:cubicBezTo>
                    <a:pt x="241" y="127"/>
                    <a:pt x="247" y="143"/>
                    <a:pt x="247" y="143"/>
                  </a:cubicBezTo>
                  <a:cubicBezTo>
                    <a:pt x="256" y="97"/>
                    <a:pt x="199" y="67"/>
                    <a:pt x="199" y="67"/>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24"/>
            <p:cNvSpPr/>
            <p:nvPr/>
          </p:nvSpPr>
          <p:spPr bwMode="auto">
            <a:xfrm>
              <a:off x="11183938" y="1230313"/>
              <a:ext cx="133350" cy="74613"/>
            </a:xfrm>
            <a:custGeom>
              <a:avLst/>
              <a:gdLst>
                <a:gd name="T0" fmla="*/ 0 w 58"/>
                <a:gd name="T1" fmla="*/ 32 h 32"/>
                <a:gd name="T2" fmla="*/ 28 w 58"/>
                <a:gd name="T3" fmla="*/ 1 h 32"/>
                <a:gd name="T4" fmla="*/ 58 w 58"/>
                <a:gd name="T5" fmla="*/ 31 h 32"/>
                <a:gd name="T6" fmla="*/ 28 w 58"/>
                <a:gd name="T7" fmla="*/ 11 h 32"/>
                <a:gd name="T8" fmla="*/ 0 w 58"/>
                <a:gd name="T9" fmla="*/ 32 h 32"/>
              </a:gdLst>
              <a:ahLst/>
              <a:cxnLst>
                <a:cxn ang="0">
                  <a:pos x="T0" y="T1"/>
                </a:cxn>
                <a:cxn ang="0">
                  <a:pos x="T2" y="T3"/>
                </a:cxn>
                <a:cxn ang="0">
                  <a:pos x="T4" y="T5"/>
                </a:cxn>
                <a:cxn ang="0">
                  <a:pos x="T6" y="T7"/>
                </a:cxn>
                <a:cxn ang="0">
                  <a:pos x="T8" y="T9"/>
                </a:cxn>
              </a:cxnLst>
              <a:rect l="0" t="0" r="r" b="b"/>
              <a:pathLst>
                <a:path w="58" h="32">
                  <a:moveTo>
                    <a:pt x="0" y="32"/>
                  </a:moveTo>
                  <a:cubicBezTo>
                    <a:pt x="0" y="32"/>
                    <a:pt x="5" y="0"/>
                    <a:pt x="28" y="1"/>
                  </a:cubicBezTo>
                  <a:cubicBezTo>
                    <a:pt x="52" y="2"/>
                    <a:pt x="58" y="31"/>
                    <a:pt x="58" y="31"/>
                  </a:cubicBezTo>
                  <a:cubicBezTo>
                    <a:pt x="58" y="31"/>
                    <a:pt x="47" y="10"/>
                    <a:pt x="28" y="11"/>
                  </a:cubicBezTo>
                  <a:cubicBezTo>
                    <a:pt x="9" y="11"/>
                    <a:pt x="0" y="32"/>
                    <a:pt x="0" y="32"/>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25"/>
            <p:cNvSpPr/>
            <p:nvPr/>
          </p:nvSpPr>
          <p:spPr bwMode="auto">
            <a:xfrm>
              <a:off x="11096626" y="1322388"/>
              <a:ext cx="379413" cy="85725"/>
            </a:xfrm>
            <a:custGeom>
              <a:avLst/>
              <a:gdLst>
                <a:gd name="T0" fmla="*/ 68 w 165"/>
                <a:gd name="T1" fmla="*/ 37 h 37"/>
                <a:gd name="T2" fmla="*/ 3 w 165"/>
                <a:gd name="T3" fmla="*/ 34 h 37"/>
                <a:gd name="T4" fmla="*/ 0 w 165"/>
                <a:gd name="T5" fmla="*/ 30 h 37"/>
                <a:gd name="T6" fmla="*/ 3 w 165"/>
                <a:gd name="T7" fmla="*/ 27 h 37"/>
                <a:gd name="T8" fmla="*/ 69 w 165"/>
                <a:gd name="T9" fmla="*/ 31 h 37"/>
                <a:gd name="T10" fmla="*/ 154 w 165"/>
                <a:gd name="T11" fmla="*/ 14 h 37"/>
                <a:gd name="T12" fmla="*/ 158 w 165"/>
                <a:gd name="T13" fmla="*/ 4 h 37"/>
                <a:gd name="T14" fmla="*/ 161 w 165"/>
                <a:gd name="T15" fmla="*/ 0 h 37"/>
                <a:gd name="T16" fmla="*/ 164 w 165"/>
                <a:gd name="T17" fmla="*/ 3 h 37"/>
                <a:gd name="T18" fmla="*/ 158 w 165"/>
                <a:gd name="T19" fmla="*/ 19 h 37"/>
                <a:gd name="T20" fmla="*/ 68 w 165"/>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5" h="37">
                  <a:moveTo>
                    <a:pt x="68" y="37"/>
                  </a:moveTo>
                  <a:cubicBezTo>
                    <a:pt x="35" y="37"/>
                    <a:pt x="5" y="34"/>
                    <a:pt x="3" y="34"/>
                  </a:cubicBezTo>
                  <a:cubicBezTo>
                    <a:pt x="1" y="34"/>
                    <a:pt x="0" y="32"/>
                    <a:pt x="0" y="30"/>
                  </a:cubicBezTo>
                  <a:cubicBezTo>
                    <a:pt x="0" y="29"/>
                    <a:pt x="2" y="27"/>
                    <a:pt x="3" y="27"/>
                  </a:cubicBezTo>
                  <a:cubicBezTo>
                    <a:pt x="4" y="28"/>
                    <a:pt x="35" y="31"/>
                    <a:pt x="69" y="31"/>
                  </a:cubicBezTo>
                  <a:cubicBezTo>
                    <a:pt x="114" y="31"/>
                    <a:pt x="143" y="25"/>
                    <a:pt x="154" y="14"/>
                  </a:cubicBezTo>
                  <a:cubicBezTo>
                    <a:pt x="157" y="11"/>
                    <a:pt x="159" y="8"/>
                    <a:pt x="158" y="4"/>
                  </a:cubicBezTo>
                  <a:cubicBezTo>
                    <a:pt x="158" y="2"/>
                    <a:pt x="159" y="0"/>
                    <a:pt x="161" y="0"/>
                  </a:cubicBezTo>
                  <a:cubicBezTo>
                    <a:pt x="163" y="0"/>
                    <a:pt x="164" y="1"/>
                    <a:pt x="164" y="3"/>
                  </a:cubicBezTo>
                  <a:cubicBezTo>
                    <a:pt x="165" y="9"/>
                    <a:pt x="163" y="14"/>
                    <a:pt x="158" y="19"/>
                  </a:cubicBezTo>
                  <a:cubicBezTo>
                    <a:pt x="144" y="33"/>
                    <a:pt x="103" y="37"/>
                    <a:pt x="68" y="37"/>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26"/>
            <p:cNvSpPr/>
            <p:nvPr/>
          </p:nvSpPr>
          <p:spPr bwMode="auto">
            <a:xfrm>
              <a:off x="11439526" y="1274763"/>
              <a:ext cx="65088" cy="38100"/>
            </a:xfrm>
            <a:custGeom>
              <a:avLst/>
              <a:gdLst>
                <a:gd name="T0" fmla="*/ 25 w 28"/>
                <a:gd name="T1" fmla="*/ 17 h 17"/>
                <a:gd name="T2" fmla="*/ 22 w 28"/>
                <a:gd name="T3" fmla="*/ 15 h 17"/>
                <a:gd name="T4" fmla="*/ 17 w 28"/>
                <a:gd name="T5" fmla="*/ 8 h 17"/>
                <a:gd name="T6" fmla="*/ 6 w 28"/>
                <a:gd name="T7" fmla="*/ 14 h 17"/>
                <a:gd name="T8" fmla="*/ 1 w 28"/>
                <a:gd name="T9" fmla="*/ 14 h 17"/>
                <a:gd name="T10" fmla="*/ 1 w 28"/>
                <a:gd name="T11" fmla="*/ 10 h 17"/>
                <a:gd name="T12" fmla="*/ 18 w 28"/>
                <a:gd name="T13" fmla="*/ 2 h 17"/>
                <a:gd name="T14" fmla="*/ 28 w 28"/>
                <a:gd name="T15" fmla="*/ 13 h 17"/>
                <a:gd name="T16" fmla="*/ 26 w 28"/>
                <a:gd name="T17" fmla="*/ 17 h 17"/>
                <a:gd name="T18" fmla="*/ 25 w 28"/>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17">
                  <a:moveTo>
                    <a:pt x="25" y="17"/>
                  </a:moveTo>
                  <a:cubicBezTo>
                    <a:pt x="24" y="17"/>
                    <a:pt x="22" y="16"/>
                    <a:pt x="22" y="15"/>
                  </a:cubicBezTo>
                  <a:cubicBezTo>
                    <a:pt x="21" y="12"/>
                    <a:pt x="19" y="8"/>
                    <a:pt x="17" y="8"/>
                  </a:cubicBezTo>
                  <a:cubicBezTo>
                    <a:pt x="13" y="7"/>
                    <a:pt x="8" y="12"/>
                    <a:pt x="6" y="14"/>
                  </a:cubicBezTo>
                  <a:cubicBezTo>
                    <a:pt x="4" y="15"/>
                    <a:pt x="2" y="15"/>
                    <a:pt x="1" y="14"/>
                  </a:cubicBezTo>
                  <a:cubicBezTo>
                    <a:pt x="0" y="13"/>
                    <a:pt x="0" y="11"/>
                    <a:pt x="1" y="10"/>
                  </a:cubicBezTo>
                  <a:cubicBezTo>
                    <a:pt x="2" y="9"/>
                    <a:pt x="10" y="0"/>
                    <a:pt x="18" y="2"/>
                  </a:cubicBezTo>
                  <a:cubicBezTo>
                    <a:pt x="23" y="3"/>
                    <a:pt x="26" y="7"/>
                    <a:pt x="28" y="13"/>
                  </a:cubicBezTo>
                  <a:cubicBezTo>
                    <a:pt x="28" y="15"/>
                    <a:pt x="27" y="16"/>
                    <a:pt x="26" y="17"/>
                  </a:cubicBezTo>
                  <a:cubicBezTo>
                    <a:pt x="25" y="17"/>
                    <a:pt x="25" y="17"/>
                    <a:pt x="25" y="17"/>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27"/>
            <p:cNvSpPr/>
            <p:nvPr/>
          </p:nvSpPr>
          <p:spPr bwMode="auto">
            <a:xfrm>
              <a:off x="10991851" y="1122363"/>
              <a:ext cx="131763" cy="71438"/>
            </a:xfrm>
            <a:custGeom>
              <a:avLst/>
              <a:gdLst>
                <a:gd name="T0" fmla="*/ 53 w 57"/>
                <a:gd name="T1" fmla="*/ 31 h 31"/>
                <a:gd name="T2" fmla="*/ 53 w 57"/>
                <a:gd name="T3" fmla="*/ 31 h 31"/>
                <a:gd name="T4" fmla="*/ 50 w 57"/>
                <a:gd name="T5" fmla="*/ 27 h 31"/>
                <a:gd name="T6" fmla="*/ 47 w 57"/>
                <a:gd name="T7" fmla="*/ 17 h 31"/>
                <a:gd name="T8" fmla="*/ 28 w 57"/>
                <a:gd name="T9" fmla="*/ 7 h 31"/>
                <a:gd name="T10" fmla="*/ 12 w 57"/>
                <a:gd name="T11" fmla="*/ 12 h 31"/>
                <a:gd name="T12" fmla="*/ 7 w 57"/>
                <a:gd name="T13" fmla="*/ 27 h 31"/>
                <a:gd name="T14" fmla="*/ 3 w 57"/>
                <a:gd name="T15" fmla="*/ 31 h 31"/>
                <a:gd name="T16" fmla="*/ 0 w 57"/>
                <a:gd name="T17" fmla="*/ 27 h 31"/>
                <a:gd name="T18" fmla="*/ 8 w 57"/>
                <a:gd name="T19" fmla="*/ 7 h 31"/>
                <a:gd name="T20" fmla="*/ 28 w 57"/>
                <a:gd name="T21" fmla="*/ 0 h 31"/>
                <a:gd name="T22" fmla="*/ 49 w 57"/>
                <a:gd name="T23" fmla="*/ 8 h 31"/>
                <a:gd name="T24" fmla="*/ 57 w 57"/>
                <a:gd name="T25" fmla="*/ 27 h 31"/>
                <a:gd name="T26" fmla="*/ 53 w 57"/>
                <a:gd name="T2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31">
                  <a:moveTo>
                    <a:pt x="53" y="31"/>
                  </a:moveTo>
                  <a:cubicBezTo>
                    <a:pt x="53" y="31"/>
                    <a:pt x="53" y="31"/>
                    <a:pt x="53" y="31"/>
                  </a:cubicBezTo>
                  <a:cubicBezTo>
                    <a:pt x="51" y="30"/>
                    <a:pt x="50" y="29"/>
                    <a:pt x="50" y="27"/>
                  </a:cubicBezTo>
                  <a:cubicBezTo>
                    <a:pt x="50" y="27"/>
                    <a:pt x="50" y="22"/>
                    <a:pt x="47" y="17"/>
                  </a:cubicBezTo>
                  <a:cubicBezTo>
                    <a:pt x="44" y="10"/>
                    <a:pt x="37" y="7"/>
                    <a:pt x="28" y="7"/>
                  </a:cubicBezTo>
                  <a:cubicBezTo>
                    <a:pt x="21" y="7"/>
                    <a:pt x="16" y="8"/>
                    <a:pt x="12" y="12"/>
                  </a:cubicBezTo>
                  <a:cubicBezTo>
                    <a:pt x="7" y="18"/>
                    <a:pt x="7" y="27"/>
                    <a:pt x="7" y="27"/>
                  </a:cubicBezTo>
                  <a:cubicBezTo>
                    <a:pt x="7" y="29"/>
                    <a:pt x="5" y="30"/>
                    <a:pt x="3" y="31"/>
                  </a:cubicBezTo>
                  <a:cubicBezTo>
                    <a:pt x="1" y="31"/>
                    <a:pt x="0" y="29"/>
                    <a:pt x="0" y="27"/>
                  </a:cubicBezTo>
                  <a:cubicBezTo>
                    <a:pt x="0" y="27"/>
                    <a:pt x="0" y="15"/>
                    <a:pt x="8" y="7"/>
                  </a:cubicBezTo>
                  <a:cubicBezTo>
                    <a:pt x="13" y="2"/>
                    <a:pt x="20" y="0"/>
                    <a:pt x="28" y="0"/>
                  </a:cubicBezTo>
                  <a:cubicBezTo>
                    <a:pt x="37" y="0"/>
                    <a:pt x="44" y="3"/>
                    <a:pt x="49" y="8"/>
                  </a:cubicBezTo>
                  <a:cubicBezTo>
                    <a:pt x="57" y="16"/>
                    <a:pt x="57" y="27"/>
                    <a:pt x="57" y="27"/>
                  </a:cubicBezTo>
                  <a:cubicBezTo>
                    <a:pt x="57" y="29"/>
                    <a:pt x="55" y="31"/>
                    <a:pt x="53" y="31"/>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28"/>
            <p:cNvSpPr/>
            <p:nvPr/>
          </p:nvSpPr>
          <p:spPr bwMode="auto">
            <a:xfrm>
              <a:off x="10964863" y="965201"/>
              <a:ext cx="138113" cy="133350"/>
            </a:xfrm>
            <a:custGeom>
              <a:avLst/>
              <a:gdLst>
                <a:gd name="T0" fmla="*/ 45 w 60"/>
                <a:gd name="T1" fmla="*/ 0 h 58"/>
                <a:gd name="T2" fmla="*/ 60 w 60"/>
                <a:gd name="T3" fmla="*/ 13 h 58"/>
                <a:gd name="T4" fmla="*/ 0 w 60"/>
                <a:gd name="T5" fmla="*/ 58 h 58"/>
                <a:gd name="T6" fmla="*/ 0 w 60"/>
                <a:gd name="T7" fmla="*/ 39 h 58"/>
                <a:gd name="T8" fmla="*/ 45 w 60"/>
                <a:gd name="T9" fmla="*/ 0 h 58"/>
              </a:gdLst>
              <a:ahLst/>
              <a:cxnLst>
                <a:cxn ang="0">
                  <a:pos x="T0" y="T1"/>
                </a:cxn>
                <a:cxn ang="0">
                  <a:pos x="T2" y="T3"/>
                </a:cxn>
                <a:cxn ang="0">
                  <a:pos x="T4" y="T5"/>
                </a:cxn>
                <a:cxn ang="0">
                  <a:pos x="T6" y="T7"/>
                </a:cxn>
                <a:cxn ang="0">
                  <a:pos x="T8" y="T9"/>
                </a:cxn>
              </a:cxnLst>
              <a:rect l="0" t="0" r="r" b="b"/>
              <a:pathLst>
                <a:path w="60" h="58">
                  <a:moveTo>
                    <a:pt x="45" y="0"/>
                  </a:moveTo>
                  <a:cubicBezTo>
                    <a:pt x="60" y="13"/>
                    <a:pt x="60" y="13"/>
                    <a:pt x="60" y="13"/>
                  </a:cubicBezTo>
                  <a:cubicBezTo>
                    <a:pt x="60" y="13"/>
                    <a:pt x="48" y="50"/>
                    <a:pt x="0" y="58"/>
                  </a:cubicBezTo>
                  <a:cubicBezTo>
                    <a:pt x="0" y="39"/>
                    <a:pt x="0" y="39"/>
                    <a:pt x="0" y="39"/>
                  </a:cubicBezTo>
                  <a:cubicBezTo>
                    <a:pt x="0" y="39"/>
                    <a:pt x="38" y="33"/>
                    <a:pt x="45" y="0"/>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29"/>
            <p:cNvSpPr/>
            <p:nvPr/>
          </p:nvSpPr>
          <p:spPr bwMode="auto">
            <a:xfrm>
              <a:off x="11404601" y="1122363"/>
              <a:ext cx="131763" cy="71438"/>
            </a:xfrm>
            <a:custGeom>
              <a:avLst/>
              <a:gdLst>
                <a:gd name="T0" fmla="*/ 3 w 57"/>
                <a:gd name="T1" fmla="*/ 31 h 31"/>
                <a:gd name="T2" fmla="*/ 0 w 57"/>
                <a:gd name="T3" fmla="*/ 27 h 31"/>
                <a:gd name="T4" fmla="*/ 8 w 57"/>
                <a:gd name="T5" fmla="*/ 8 h 31"/>
                <a:gd name="T6" fmla="*/ 28 w 57"/>
                <a:gd name="T7" fmla="*/ 0 h 31"/>
                <a:gd name="T8" fmla="*/ 49 w 57"/>
                <a:gd name="T9" fmla="*/ 7 h 31"/>
                <a:gd name="T10" fmla="*/ 57 w 57"/>
                <a:gd name="T11" fmla="*/ 27 h 31"/>
                <a:gd name="T12" fmla="*/ 54 w 57"/>
                <a:gd name="T13" fmla="*/ 31 h 31"/>
                <a:gd name="T14" fmla="*/ 50 w 57"/>
                <a:gd name="T15" fmla="*/ 27 h 31"/>
                <a:gd name="T16" fmla="*/ 44 w 57"/>
                <a:gd name="T17" fmla="*/ 12 h 31"/>
                <a:gd name="T18" fmla="*/ 29 w 57"/>
                <a:gd name="T19" fmla="*/ 7 h 31"/>
                <a:gd name="T20" fmla="*/ 13 w 57"/>
                <a:gd name="T21" fmla="*/ 13 h 31"/>
                <a:gd name="T22" fmla="*/ 7 w 57"/>
                <a:gd name="T23" fmla="*/ 27 h 31"/>
                <a:gd name="T24" fmla="*/ 3 w 57"/>
                <a:gd name="T25" fmla="*/ 31 h 31"/>
                <a:gd name="T26" fmla="*/ 3 w 57"/>
                <a:gd name="T2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31">
                  <a:moveTo>
                    <a:pt x="3" y="31"/>
                  </a:moveTo>
                  <a:cubicBezTo>
                    <a:pt x="2" y="31"/>
                    <a:pt x="0" y="29"/>
                    <a:pt x="0" y="27"/>
                  </a:cubicBezTo>
                  <a:cubicBezTo>
                    <a:pt x="0" y="27"/>
                    <a:pt x="0" y="16"/>
                    <a:pt x="8" y="8"/>
                  </a:cubicBezTo>
                  <a:cubicBezTo>
                    <a:pt x="13" y="3"/>
                    <a:pt x="20" y="0"/>
                    <a:pt x="28" y="0"/>
                  </a:cubicBezTo>
                  <a:cubicBezTo>
                    <a:pt x="37" y="0"/>
                    <a:pt x="44" y="2"/>
                    <a:pt x="49" y="7"/>
                  </a:cubicBezTo>
                  <a:cubicBezTo>
                    <a:pt x="57" y="15"/>
                    <a:pt x="57" y="27"/>
                    <a:pt x="57" y="27"/>
                  </a:cubicBezTo>
                  <a:cubicBezTo>
                    <a:pt x="57" y="29"/>
                    <a:pt x="55" y="31"/>
                    <a:pt x="54" y="31"/>
                  </a:cubicBezTo>
                  <a:cubicBezTo>
                    <a:pt x="52" y="30"/>
                    <a:pt x="50" y="29"/>
                    <a:pt x="50" y="27"/>
                  </a:cubicBezTo>
                  <a:cubicBezTo>
                    <a:pt x="50" y="27"/>
                    <a:pt x="50" y="18"/>
                    <a:pt x="44" y="12"/>
                  </a:cubicBezTo>
                  <a:cubicBezTo>
                    <a:pt x="41" y="8"/>
                    <a:pt x="35" y="7"/>
                    <a:pt x="29" y="7"/>
                  </a:cubicBezTo>
                  <a:cubicBezTo>
                    <a:pt x="22" y="7"/>
                    <a:pt x="16" y="9"/>
                    <a:pt x="13" y="13"/>
                  </a:cubicBezTo>
                  <a:cubicBezTo>
                    <a:pt x="7" y="19"/>
                    <a:pt x="7" y="27"/>
                    <a:pt x="7" y="27"/>
                  </a:cubicBezTo>
                  <a:cubicBezTo>
                    <a:pt x="7" y="29"/>
                    <a:pt x="5" y="30"/>
                    <a:pt x="3" y="31"/>
                  </a:cubicBezTo>
                  <a:cubicBezTo>
                    <a:pt x="3" y="31"/>
                    <a:pt x="3" y="31"/>
                    <a:pt x="3" y="31"/>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30"/>
            <p:cNvSpPr/>
            <p:nvPr/>
          </p:nvSpPr>
          <p:spPr bwMode="auto">
            <a:xfrm>
              <a:off x="11426826" y="965201"/>
              <a:ext cx="134938" cy="133350"/>
            </a:xfrm>
            <a:custGeom>
              <a:avLst/>
              <a:gdLst>
                <a:gd name="T0" fmla="*/ 14 w 59"/>
                <a:gd name="T1" fmla="*/ 0 h 58"/>
                <a:gd name="T2" fmla="*/ 0 w 59"/>
                <a:gd name="T3" fmla="*/ 13 h 58"/>
                <a:gd name="T4" fmla="*/ 59 w 59"/>
                <a:gd name="T5" fmla="*/ 58 h 58"/>
                <a:gd name="T6" fmla="*/ 59 w 59"/>
                <a:gd name="T7" fmla="*/ 39 h 58"/>
                <a:gd name="T8" fmla="*/ 14 w 59"/>
                <a:gd name="T9" fmla="*/ 0 h 58"/>
              </a:gdLst>
              <a:ahLst/>
              <a:cxnLst>
                <a:cxn ang="0">
                  <a:pos x="T0" y="T1"/>
                </a:cxn>
                <a:cxn ang="0">
                  <a:pos x="T2" y="T3"/>
                </a:cxn>
                <a:cxn ang="0">
                  <a:pos x="T4" y="T5"/>
                </a:cxn>
                <a:cxn ang="0">
                  <a:pos x="T6" y="T7"/>
                </a:cxn>
                <a:cxn ang="0">
                  <a:pos x="T8" y="T9"/>
                </a:cxn>
              </a:cxnLst>
              <a:rect l="0" t="0" r="r" b="b"/>
              <a:pathLst>
                <a:path w="59" h="58">
                  <a:moveTo>
                    <a:pt x="14" y="0"/>
                  </a:moveTo>
                  <a:cubicBezTo>
                    <a:pt x="0" y="13"/>
                    <a:pt x="0" y="13"/>
                    <a:pt x="0" y="13"/>
                  </a:cubicBezTo>
                  <a:cubicBezTo>
                    <a:pt x="0" y="13"/>
                    <a:pt x="12" y="50"/>
                    <a:pt x="59" y="58"/>
                  </a:cubicBezTo>
                  <a:cubicBezTo>
                    <a:pt x="59" y="39"/>
                    <a:pt x="59" y="39"/>
                    <a:pt x="59" y="39"/>
                  </a:cubicBezTo>
                  <a:cubicBezTo>
                    <a:pt x="59" y="39"/>
                    <a:pt x="22" y="33"/>
                    <a:pt x="14" y="0"/>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 name="椭圆形标注 3"/>
          <p:cNvSpPr/>
          <p:nvPr/>
        </p:nvSpPr>
        <p:spPr>
          <a:xfrm>
            <a:off x="5315451" y="2351239"/>
            <a:ext cx="6536122" cy="3650196"/>
          </a:xfrm>
          <a:prstGeom prst="wedgeEllipseCallout">
            <a:avLst>
              <a:gd name="adj1" fmla="val -63652"/>
              <a:gd name="adj2" fmla="val 5041"/>
            </a:avLst>
          </a:prstGeom>
          <a:pattFill prst="pct5">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5937658" y="2830100"/>
            <a:ext cx="5428181" cy="2677656"/>
          </a:xfrm>
          <a:prstGeom prst="rect">
            <a:avLst/>
          </a:prstGeom>
          <a:noFill/>
        </p:spPr>
        <p:txBody>
          <a:bodyPr wrap="square" rtlCol="0">
            <a:spAutoFit/>
          </a:bodyPr>
          <a:lstStyle/>
          <a:p>
            <a:r>
              <a:rPr lang="zh-CN" altLang="en-US" b="1" dirty="0">
                <a:solidFill>
                  <a:schemeClr val="accent2">
                    <a:lumMod val="75000"/>
                  </a:schemeClr>
                </a:solidFill>
                <a:latin typeface="黑体" panose="02010609060101010101" pitchFamily="2" charset="-122"/>
                <a:ea typeface="黑体" panose="02010609060101010101" pitchFamily="2" charset="-122"/>
              </a:rPr>
              <a:t> </a:t>
            </a:r>
            <a:r>
              <a:rPr lang="zh-CN" altLang="en-US" sz="2800" b="1" dirty="0">
                <a:solidFill>
                  <a:schemeClr val="accent2">
                    <a:lumMod val="75000"/>
                  </a:schemeClr>
                </a:solidFill>
                <a:latin typeface="黑体" panose="02010609060101010101" pitchFamily="2" charset="-122"/>
                <a:ea typeface="黑体" panose="02010609060101010101" pitchFamily="2" charset="-122"/>
              </a:rPr>
              <a:t>图书到期前，可办理一次续借，期限为</a:t>
            </a:r>
            <a:r>
              <a:rPr lang="en-US" altLang="zh-CN" sz="2800" b="1" dirty="0">
                <a:solidFill>
                  <a:schemeClr val="accent2">
                    <a:lumMod val="75000"/>
                  </a:schemeClr>
                </a:solidFill>
                <a:latin typeface="黑体" panose="02010609060101010101" pitchFamily="2" charset="-122"/>
                <a:ea typeface="黑体" panose="02010609060101010101" pitchFamily="2" charset="-122"/>
              </a:rPr>
              <a:t>90</a:t>
            </a:r>
            <a:r>
              <a:rPr lang="zh-CN" altLang="en-US" sz="2800" b="1" dirty="0">
                <a:solidFill>
                  <a:schemeClr val="accent2">
                    <a:lumMod val="75000"/>
                  </a:schemeClr>
                </a:solidFill>
                <a:latin typeface="黑体" panose="02010609060101010101" pitchFamily="2" charset="-122"/>
                <a:ea typeface="黑体" panose="02010609060101010101" pitchFamily="2" charset="-122"/>
              </a:rPr>
              <a:t>天。续借方法：一是携带图书到所借书库直接办理；二是通过图书馆主页</a:t>
            </a:r>
            <a:r>
              <a:rPr lang="en-US" altLang="zh-CN" sz="2800" b="1" dirty="0">
                <a:solidFill>
                  <a:schemeClr val="accent2">
                    <a:lumMod val="75000"/>
                  </a:schemeClr>
                </a:solidFill>
                <a:latin typeface="黑体" panose="02010609060101010101" pitchFamily="2" charset="-122"/>
                <a:ea typeface="黑体" panose="02010609060101010101" pitchFamily="2" charset="-122"/>
              </a:rPr>
              <a:t>WWW</a:t>
            </a:r>
            <a:r>
              <a:rPr lang="zh-CN" altLang="en-US" sz="2800" b="1" dirty="0">
                <a:solidFill>
                  <a:schemeClr val="accent2">
                    <a:lumMod val="75000"/>
                  </a:schemeClr>
                </a:solidFill>
                <a:latin typeface="黑体" panose="02010609060101010101" pitchFamily="2" charset="-122"/>
                <a:ea typeface="黑体" panose="02010609060101010101" pitchFamily="2" charset="-122"/>
              </a:rPr>
              <a:t>检索系统、手机移动图书馆或图书馆微信公众号，在网上自主办理。</a:t>
            </a:r>
            <a:endParaRPr lang="zh-CN" altLang="en-US" sz="2800" dirty="0"/>
          </a:p>
        </p:txBody>
      </p:sp>
      <p:pic>
        <p:nvPicPr>
          <p:cNvPr id="71" name="图片 70"/>
          <p:cNvPicPr>
            <a:picLocks noChangeAspect="1"/>
          </p:cNvPicPr>
          <p:nvPr/>
        </p:nvPicPr>
        <p:blipFill>
          <a:blip r:embed="rId5" cstate="print"/>
          <a:stretch>
            <a:fillRect/>
          </a:stretch>
        </p:blipFill>
        <p:spPr>
          <a:xfrm>
            <a:off x="482931" y="6354"/>
            <a:ext cx="11261908" cy="128300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3" cstate="print">
            <a:extLst>
              <a:ext uri="{28A0092B-C50C-407E-A947-70E740481C1C}">
                <a14:useLocalDpi xmlns:a14="http://schemas.microsoft.com/office/drawing/2010/main" val="0"/>
              </a:ext>
            </a:extLst>
          </a:blip>
          <a:srcRect r="22277"/>
          <a:stretch>
            <a:fillRect/>
          </a:stretch>
        </p:blipFill>
        <p:spPr>
          <a:xfrm>
            <a:off x="12878" y="0"/>
            <a:ext cx="12179122" cy="6858000"/>
          </a:xfrm>
          <a:prstGeom prst="rect">
            <a:avLst/>
          </a:prstGeom>
        </p:spPr>
      </p:pic>
      <p:sp>
        <p:nvSpPr>
          <p:cNvPr id="3" name="稻壳儿春秋广告/盗版必究        原创来源：http://chn.docer.com/works?userid=199329941#!/work_time"/>
          <p:cNvSpPr>
            <a:spLocks noChangeArrowheads="1"/>
          </p:cNvSpPr>
          <p:nvPr/>
        </p:nvSpPr>
        <p:spPr bwMode="auto">
          <a:xfrm>
            <a:off x="4899324" y="566139"/>
            <a:ext cx="2505814" cy="1015663"/>
          </a:xfrm>
          <a:prstGeom prst="rect">
            <a:avLst/>
          </a:prstGeom>
        </p:spPr>
        <p:txBody>
          <a:bodyPr wrap="none">
            <a:spAutoFit/>
          </a:bodyPr>
          <a:lstStyle/>
          <a:p>
            <a:pPr algn="ctr">
              <a:spcBef>
                <a:spcPct val="0"/>
              </a:spcBef>
            </a:pPr>
            <a:r>
              <a:rPr lang="zh-CN" altLang="en-US" sz="6000" b="1" dirty="0">
                <a:solidFill>
                  <a:srgbClr val="FFC000"/>
                </a:solidFill>
                <a:latin typeface="站酷快乐体" panose="02010600030101010101" pitchFamily="2" charset="-122"/>
                <a:ea typeface="站酷快乐体" panose="02010600030101010101" pitchFamily="2" charset="-122"/>
                <a:sym typeface="站酷快乐体" panose="02010600030101010101" pitchFamily="2" charset="-122"/>
              </a:rPr>
              <a:t>目</a:t>
            </a:r>
            <a:r>
              <a:rPr lang="zh-CN" altLang="en-US" sz="6000" b="1" dirty="0">
                <a:latin typeface="站酷快乐体" panose="02010600030101010101" pitchFamily="2" charset="-122"/>
                <a:ea typeface="站酷快乐体" panose="02010600030101010101" pitchFamily="2" charset="-122"/>
                <a:sym typeface="站酷快乐体" panose="02010600030101010101" pitchFamily="2" charset="-122"/>
              </a:rPr>
              <a:t>  </a:t>
            </a:r>
            <a:r>
              <a:rPr lang="zh-CN" altLang="en-US" sz="6000" b="1" dirty="0">
                <a:solidFill>
                  <a:srgbClr val="86CD01"/>
                </a:solidFill>
                <a:latin typeface="站酷快乐体" panose="02010600030101010101" pitchFamily="2" charset="-122"/>
                <a:ea typeface="站酷快乐体" panose="02010600030101010101" pitchFamily="2" charset="-122"/>
                <a:sym typeface="站酷快乐体" panose="02010600030101010101" pitchFamily="2" charset="-122"/>
              </a:rPr>
              <a:t>录</a:t>
            </a:r>
            <a:endParaRPr lang="en-US" altLang="zh-CN" sz="6000" b="1" dirty="0">
              <a:solidFill>
                <a:srgbClr val="86CD01"/>
              </a:solidFill>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5" name="稻壳儿春秋广告/盗版必究        原创来源：http://chn.docer.com/works?userid=199329941#!/work_time"/>
          <p:cNvSpPr>
            <a:spLocks noChangeArrowheads="1"/>
          </p:cNvSpPr>
          <p:nvPr/>
        </p:nvSpPr>
        <p:spPr bwMode="auto">
          <a:xfrm>
            <a:off x="1944306" y="2719629"/>
            <a:ext cx="693821" cy="693820"/>
          </a:xfrm>
          <a:prstGeom prst="rect">
            <a:avLst/>
          </a:prstGeom>
          <a:solidFill>
            <a:srgbClr val="86CD0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01</a:t>
            </a:r>
            <a:endParaRPr lang="zh-CN" altLang="en-US" sz="36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7" name="稻壳儿春秋广告/盗版必究        原创来源：http://chn.docer.com/works?userid=199329941#!/work_time"/>
          <p:cNvSpPr txBox="1"/>
          <p:nvPr/>
        </p:nvSpPr>
        <p:spPr>
          <a:xfrm>
            <a:off x="2665594" y="2724777"/>
            <a:ext cx="2655136" cy="646331"/>
          </a:xfrm>
          <a:prstGeom prst="rect">
            <a:avLst/>
          </a:prstGeom>
          <a:noFill/>
          <a:effectLst/>
        </p:spPr>
        <p:txBody>
          <a:bodyPr wrap="square" rtlCol="0">
            <a:spAutoFit/>
          </a:bodyPr>
          <a:lstStyle/>
          <a:p>
            <a:pPr lvl="0" algn="ct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图书馆概况</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sp>
        <p:nvSpPr>
          <p:cNvPr id="8" name="稻壳儿春秋广告/盗版必究        原创来源：http://chn.docer.com/works?userid=199329941#!/work_time"/>
          <p:cNvSpPr>
            <a:spLocks noChangeArrowheads="1"/>
          </p:cNvSpPr>
          <p:nvPr/>
        </p:nvSpPr>
        <p:spPr bwMode="auto">
          <a:xfrm>
            <a:off x="6277785" y="2675674"/>
            <a:ext cx="693821" cy="693820"/>
          </a:xfrm>
          <a:prstGeom prst="rect">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02</a:t>
            </a:r>
            <a:endParaRPr lang="zh-CN" altLang="en-US" sz="36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10" name="稻壳儿春秋广告/盗版必究        原创来源：http://chn.docer.com/works?userid=199329941#!/work_time"/>
          <p:cNvSpPr txBox="1"/>
          <p:nvPr/>
        </p:nvSpPr>
        <p:spPr>
          <a:xfrm>
            <a:off x="7003445" y="2689327"/>
            <a:ext cx="3909962" cy="646331"/>
          </a:xfrm>
          <a:prstGeom prst="rect">
            <a:avLst/>
          </a:prstGeom>
          <a:noFill/>
          <a:effectLst/>
        </p:spPr>
        <p:txBody>
          <a:bodyPr wrap="square" rtlCol="0">
            <a:spAutoFit/>
          </a:bodyPr>
          <a:lstStyle/>
          <a:p>
            <a:pPr lvl="0" algn="ct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图书借还两、三事</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sp>
        <p:nvSpPr>
          <p:cNvPr id="11" name="稻壳儿春秋广告/盗版必究        原创来源：http://chn.docer.com/works?userid=199329941#!/work_time"/>
          <p:cNvSpPr>
            <a:spLocks noChangeArrowheads="1"/>
          </p:cNvSpPr>
          <p:nvPr/>
        </p:nvSpPr>
        <p:spPr bwMode="auto">
          <a:xfrm>
            <a:off x="1956181" y="4100400"/>
            <a:ext cx="693821" cy="693820"/>
          </a:xfrm>
          <a:prstGeom prst="rect">
            <a:avLst/>
          </a:prstGeom>
          <a:solidFill>
            <a:srgbClr val="DF377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03</a:t>
            </a:r>
            <a:endParaRPr lang="zh-CN" altLang="en-US" sz="36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13" name="稻壳儿春秋广告/盗版必究        原创来源：http://chn.docer.com/works?userid=199329941#!/work_time"/>
          <p:cNvSpPr txBox="1"/>
          <p:nvPr/>
        </p:nvSpPr>
        <p:spPr>
          <a:xfrm>
            <a:off x="2530149" y="4085518"/>
            <a:ext cx="2655136" cy="646331"/>
          </a:xfrm>
          <a:prstGeom prst="rect">
            <a:avLst/>
          </a:prstGeom>
          <a:noFill/>
          <a:effectLst/>
        </p:spPr>
        <p:txBody>
          <a:bodyPr wrap="square" rtlCol="0">
            <a:spAutoFit/>
          </a:bodyPr>
          <a:lstStyle/>
          <a:p>
            <a:pPr lvl="0" algn="ct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读者服务</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sp>
        <p:nvSpPr>
          <p:cNvPr id="14" name="稻壳儿春秋广告/盗版必究        原创来源：http://chn.docer.com/works?userid=199329941#!/work_time"/>
          <p:cNvSpPr>
            <a:spLocks noChangeArrowheads="1"/>
          </p:cNvSpPr>
          <p:nvPr/>
        </p:nvSpPr>
        <p:spPr bwMode="auto">
          <a:xfrm>
            <a:off x="6277784" y="4105728"/>
            <a:ext cx="693821" cy="693820"/>
          </a:xfrm>
          <a:prstGeom prst="rect">
            <a:avLst/>
          </a:prstGeom>
          <a:solidFill>
            <a:srgbClr val="3BBFF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04</a:t>
            </a:r>
            <a:endParaRPr lang="zh-CN" altLang="en-US" sz="36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16" name="稻壳儿春秋广告/盗版必究        原创来源：http://chn.docer.com/works?userid=199329941#!/work_time"/>
          <p:cNvSpPr txBox="1"/>
          <p:nvPr/>
        </p:nvSpPr>
        <p:spPr>
          <a:xfrm>
            <a:off x="7184588" y="4141348"/>
            <a:ext cx="2082127" cy="646331"/>
          </a:xfrm>
          <a:prstGeom prst="rect">
            <a:avLst/>
          </a:prstGeom>
          <a:noFill/>
          <a:effectLst/>
        </p:spPr>
        <p:txBody>
          <a:bodyPr wrap="square" rtlCol="0">
            <a:spAutoFit/>
          </a:bodyPr>
          <a:lstStyle/>
          <a:p>
            <a:pPr lvl="0" algn="ct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入馆须知</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alpha val="54000"/>
          </a:srgbClr>
        </a:solidFill>
        <a:effectLst/>
      </p:bgPr>
    </p:bg>
    <p:spTree>
      <p:nvGrpSpPr>
        <p:cNvPr id="1" name=""/>
        <p:cNvGrpSpPr/>
        <p:nvPr/>
      </p:nvGrpSpPr>
      <p:grpSpPr>
        <a:xfrm>
          <a:off x="0" y="0"/>
          <a:ext cx="0" cy="0"/>
          <a:chOff x="0" y="0"/>
          <a:chExt cx="0" cy="0"/>
        </a:xfrm>
      </p:grpSpPr>
      <p:pic>
        <p:nvPicPr>
          <p:cNvPr id="34" name="图片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230929" y="228107"/>
            <a:ext cx="1961071" cy="1336328"/>
          </a:xfrm>
          <a:prstGeom prst="rect">
            <a:avLst/>
          </a:prstGeom>
        </p:spPr>
      </p:pic>
      <p:grpSp>
        <p:nvGrpSpPr>
          <p:cNvPr id="26" name="组合 25"/>
          <p:cNvGrpSpPr/>
          <p:nvPr/>
        </p:nvGrpSpPr>
        <p:grpSpPr>
          <a:xfrm>
            <a:off x="4540126" y="-181541"/>
            <a:ext cx="3445899" cy="1745976"/>
            <a:chOff x="543044" y="-172527"/>
            <a:chExt cx="1992206" cy="2155629"/>
          </a:xfrm>
        </p:grpSpPr>
        <p:pic>
          <p:nvPicPr>
            <p:cNvPr id="43" name="图片 4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3044" y="-172527"/>
              <a:ext cx="1992206" cy="2155629"/>
            </a:xfrm>
            <a:prstGeom prst="rect">
              <a:avLst/>
            </a:prstGeom>
          </p:spPr>
        </p:pic>
        <p:sp>
          <p:nvSpPr>
            <p:cNvPr id="47" name="矩形 46"/>
            <p:cNvSpPr/>
            <p:nvPr/>
          </p:nvSpPr>
          <p:spPr>
            <a:xfrm>
              <a:off x="856911" y="722878"/>
              <a:ext cx="1446853" cy="797978"/>
            </a:xfrm>
            <a:prstGeom prst="rect">
              <a:avLst/>
            </a:prstGeom>
          </p:spPr>
          <p:txBody>
            <a:bodyPr wrap="none">
              <a:spAutoFit/>
            </a:bodyPr>
            <a:lstStyle/>
            <a:p>
              <a:pPr lvl="0" algn="ctr"/>
              <a:r>
                <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5.</a:t>
              </a: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图书丢失</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sp>
        <p:nvSpPr>
          <p:cNvPr id="2" name="圆角矩形标注 1"/>
          <p:cNvSpPr/>
          <p:nvPr/>
        </p:nvSpPr>
        <p:spPr>
          <a:xfrm>
            <a:off x="1764965" y="2250834"/>
            <a:ext cx="3355794" cy="1309255"/>
          </a:xfrm>
          <a:prstGeom prst="wedgeRoundRectCallout">
            <a:avLst>
              <a:gd name="adj1" fmla="val -41905"/>
              <a:gd name="adj2" fmla="val 10059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黑体" panose="02010609060101010101" pitchFamily="2" charset="-122"/>
                <a:ea typeface="黑体" panose="02010609060101010101" pitchFamily="2" charset="-122"/>
              </a:rPr>
              <a:t>图书污损、丢失怎么办？</a:t>
            </a:r>
          </a:p>
        </p:txBody>
      </p:sp>
      <p:grpSp>
        <p:nvGrpSpPr>
          <p:cNvPr id="112" name="组合 111"/>
          <p:cNvGrpSpPr>
            <a:grpSpLocks noChangeAspect="1"/>
          </p:cNvGrpSpPr>
          <p:nvPr/>
        </p:nvGrpSpPr>
        <p:grpSpPr>
          <a:xfrm>
            <a:off x="9231929" y="3404080"/>
            <a:ext cx="1683568" cy="3112595"/>
            <a:chOff x="7073901" y="4891088"/>
            <a:chExt cx="2120900" cy="3921125"/>
          </a:xfrm>
        </p:grpSpPr>
        <p:sp>
          <p:nvSpPr>
            <p:cNvPr id="113" name="Freeform 38"/>
            <p:cNvSpPr/>
            <p:nvPr/>
          </p:nvSpPr>
          <p:spPr bwMode="auto">
            <a:xfrm>
              <a:off x="8289926" y="8067675"/>
              <a:ext cx="255588" cy="744538"/>
            </a:xfrm>
            <a:custGeom>
              <a:avLst/>
              <a:gdLst>
                <a:gd name="T0" fmla="*/ 0 w 68"/>
                <a:gd name="T1" fmla="*/ 28 h 198"/>
                <a:gd name="T2" fmla="*/ 23 w 68"/>
                <a:gd name="T3" fmla="*/ 0 h 198"/>
                <a:gd name="T4" fmla="*/ 59 w 68"/>
                <a:gd name="T5" fmla="*/ 0 h 198"/>
                <a:gd name="T6" fmla="*/ 68 w 68"/>
                <a:gd name="T7" fmla="*/ 28 h 198"/>
                <a:gd name="T8" fmla="*/ 34 w 68"/>
                <a:gd name="T9" fmla="*/ 198 h 198"/>
                <a:gd name="T10" fmla="*/ 0 w 68"/>
                <a:gd name="T11" fmla="*/ 28 h 198"/>
              </a:gdLst>
              <a:ahLst/>
              <a:cxnLst>
                <a:cxn ang="0">
                  <a:pos x="T0" y="T1"/>
                </a:cxn>
                <a:cxn ang="0">
                  <a:pos x="T2" y="T3"/>
                </a:cxn>
                <a:cxn ang="0">
                  <a:pos x="T4" y="T5"/>
                </a:cxn>
                <a:cxn ang="0">
                  <a:pos x="T6" y="T7"/>
                </a:cxn>
                <a:cxn ang="0">
                  <a:pos x="T8" y="T9"/>
                </a:cxn>
                <a:cxn ang="0">
                  <a:pos x="T10" y="T11"/>
                </a:cxn>
              </a:cxnLst>
              <a:rect l="0" t="0" r="r" b="b"/>
              <a:pathLst>
                <a:path w="68" h="198">
                  <a:moveTo>
                    <a:pt x="0" y="28"/>
                  </a:moveTo>
                  <a:cubicBezTo>
                    <a:pt x="23" y="0"/>
                    <a:pt x="23" y="0"/>
                    <a:pt x="23" y="0"/>
                  </a:cubicBezTo>
                  <a:cubicBezTo>
                    <a:pt x="59" y="0"/>
                    <a:pt x="59" y="0"/>
                    <a:pt x="59" y="0"/>
                  </a:cubicBezTo>
                  <a:cubicBezTo>
                    <a:pt x="68" y="28"/>
                    <a:pt x="68" y="28"/>
                    <a:pt x="68" y="28"/>
                  </a:cubicBezTo>
                  <a:cubicBezTo>
                    <a:pt x="68" y="28"/>
                    <a:pt x="65" y="198"/>
                    <a:pt x="34" y="198"/>
                  </a:cubicBezTo>
                  <a:cubicBezTo>
                    <a:pt x="2" y="198"/>
                    <a:pt x="0" y="28"/>
                    <a:pt x="0" y="28"/>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9"/>
            <p:cNvSpPr/>
            <p:nvPr/>
          </p:nvSpPr>
          <p:spPr bwMode="auto">
            <a:xfrm>
              <a:off x="8347076" y="8691563"/>
              <a:ext cx="142875" cy="120650"/>
            </a:xfrm>
            <a:custGeom>
              <a:avLst/>
              <a:gdLst>
                <a:gd name="T0" fmla="*/ 19 w 38"/>
                <a:gd name="T1" fmla="*/ 0 h 32"/>
                <a:gd name="T2" fmla="*/ 0 w 38"/>
                <a:gd name="T3" fmla="*/ 4 h 32"/>
                <a:gd name="T4" fmla="*/ 19 w 38"/>
                <a:gd name="T5" fmla="*/ 32 h 32"/>
                <a:gd name="T6" fmla="*/ 19 w 38"/>
                <a:gd name="T7" fmla="*/ 32 h 32"/>
                <a:gd name="T8" fmla="*/ 38 w 38"/>
                <a:gd name="T9" fmla="*/ 4 h 32"/>
                <a:gd name="T10" fmla="*/ 19 w 38"/>
                <a:gd name="T11" fmla="*/ 0 h 32"/>
              </a:gdLst>
              <a:ahLst/>
              <a:cxnLst>
                <a:cxn ang="0">
                  <a:pos x="T0" y="T1"/>
                </a:cxn>
                <a:cxn ang="0">
                  <a:pos x="T2" y="T3"/>
                </a:cxn>
                <a:cxn ang="0">
                  <a:pos x="T4" y="T5"/>
                </a:cxn>
                <a:cxn ang="0">
                  <a:pos x="T6" y="T7"/>
                </a:cxn>
                <a:cxn ang="0">
                  <a:pos x="T8" y="T9"/>
                </a:cxn>
                <a:cxn ang="0">
                  <a:pos x="T10" y="T11"/>
                </a:cxn>
              </a:cxnLst>
              <a:rect l="0" t="0" r="r" b="b"/>
              <a:pathLst>
                <a:path w="38" h="32">
                  <a:moveTo>
                    <a:pt x="19" y="0"/>
                  </a:moveTo>
                  <a:cubicBezTo>
                    <a:pt x="9" y="0"/>
                    <a:pt x="3" y="2"/>
                    <a:pt x="0" y="4"/>
                  </a:cubicBezTo>
                  <a:cubicBezTo>
                    <a:pt x="5" y="20"/>
                    <a:pt x="11" y="32"/>
                    <a:pt x="19" y="32"/>
                  </a:cubicBezTo>
                  <a:cubicBezTo>
                    <a:pt x="19" y="32"/>
                    <a:pt x="19" y="32"/>
                    <a:pt x="19" y="32"/>
                  </a:cubicBezTo>
                  <a:cubicBezTo>
                    <a:pt x="27" y="32"/>
                    <a:pt x="33" y="21"/>
                    <a:pt x="38" y="4"/>
                  </a:cubicBezTo>
                  <a:cubicBezTo>
                    <a:pt x="35" y="2"/>
                    <a:pt x="29" y="0"/>
                    <a:pt x="19" y="0"/>
                  </a:cubicBez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40"/>
            <p:cNvSpPr/>
            <p:nvPr/>
          </p:nvSpPr>
          <p:spPr bwMode="auto">
            <a:xfrm>
              <a:off x="7937501" y="8174038"/>
              <a:ext cx="255588" cy="638175"/>
            </a:xfrm>
            <a:custGeom>
              <a:avLst/>
              <a:gdLst>
                <a:gd name="T0" fmla="*/ 0 w 68"/>
                <a:gd name="T1" fmla="*/ 0 h 170"/>
                <a:gd name="T2" fmla="*/ 68 w 68"/>
                <a:gd name="T3" fmla="*/ 0 h 170"/>
                <a:gd name="T4" fmla="*/ 34 w 68"/>
                <a:gd name="T5" fmla="*/ 170 h 170"/>
                <a:gd name="T6" fmla="*/ 0 w 68"/>
                <a:gd name="T7" fmla="*/ 0 h 170"/>
              </a:gdLst>
              <a:ahLst/>
              <a:cxnLst>
                <a:cxn ang="0">
                  <a:pos x="T0" y="T1"/>
                </a:cxn>
                <a:cxn ang="0">
                  <a:pos x="T2" y="T3"/>
                </a:cxn>
                <a:cxn ang="0">
                  <a:pos x="T4" y="T5"/>
                </a:cxn>
                <a:cxn ang="0">
                  <a:pos x="T6" y="T7"/>
                </a:cxn>
              </a:cxnLst>
              <a:rect l="0" t="0" r="r" b="b"/>
              <a:pathLst>
                <a:path w="68" h="170">
                  <a:moveTo>
                    <a:pt x="0" y="0"/>
                  </a:moveTo>
                  <a:cubicBezTo>
                    <a:pt x="68" y="0"/>
                    <a:pt x="68" y="0"/>
                    <a:pt x="68" y="0"/>
                  </a:cubicBezTo>
                  <a:cubicBezTo>
                    <a:pt x="68" y="0"/>
                    <a:pt x="66" y="170"/>
                    <a:pt x="34" y="170"/>
                  </a:cubicBezTo>
                  <a:cubicBezTo>
                    <a:pt x="3" y="170"/>
                    <a:pt x="0" y="0"/>
                    <a:pt x="0" y="0"/>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41"/>
            <p:cNvSpPr/>
            <p:nvPr/>
          </p:nvSpPr>
          <p:spPr bwMode="auto">
            <a:xfrm>
              <a:off x="7993063" y="8691563"/>
              <a:ext cx="142875" cy="120650"/>
            </a:xfrm>
            <a:custGeom>
              <a:avLst/>
              <a:gdLst>
                <a:gd name="T0" fmla="*/ 19 w 38"/>
                <a:gd name="T1" fmla="*/ 0 h 32"/>
                <a:gd name="T2" fmla="*/ 0 w 38"/>
                <a:gd name="T3" fmla="*/ 4 h 32"/>
                <a:gd name="T4" fmla="*/ 19 w 38"/>
                <a:gd name="T5" fmla="*/ 32 h 32"/>
                <a:gd name="T6" fmla="*/ 19 w 38"/>
                <a:gd name="T7" fmla="*/ 32 h 32"/>
                <a:gd name="T8" fmla="*/ 38 w 38"/>
                <a:gd name="T9" fmla="*/ 4 h 32"/>
                <a:gd name="T10" fmla="*/ 19 w 38"/>
                <a:gd name="T11" fmla="*/ 0 h 32"/>
              </a:gdLst>
              <a:ahLst/>
              <a:cxnLst>
                <a:cxn ang="0">
                  <a:pos x="T0" y="T1"/>
                </a:cxn>
                <a:cxn ang="0">
                  <a:pos x="T2" y="T3"/>
                </a:cxn>
                <a:cxn ang="0">
                  <a:pos x="T4" y="T5"/>
                </a:cxn>
                <a:cxn ang="0">
                  <a:pos x="T6" y="T7"/>
                </a:cxn>
                <a:cxn ang="0">
                  <a:pos x="T8" y="T9"/>
                </a:cxn>
                <a:cxn ang="0">
                  <a:pos x="T10" y="T11"/>
                </a:cxn>
              </a:cxnLst>
              <a:rect l="0" t="0" r="r" b="b"/>
              <a:pathLst>
                <a:path w="38" h="32">
                  <a:moveTo>
                    <a:pt x="19" y="0"/>
                  </a:moveTo>
                  <a:cubicBezTo>
                    <a:pt x="9" y="0"/>
                    <a:pt x="4" y="2"/>
                    <a:pt x="0" y="4"/>
                  </a:cubicBezTo>
                  <a:cubicBezTo>
                    <a:pt x="5" y="20"/>
                    <a:pt x="11" y="32"/>
                    <a:pt x="19" y="32"/>
                  </a:cubicBezTo>
                  <a:cubicBezTo>
                    <a:pt x="19" y="32"/>
                    <a:pt x="19" y="32"/>
                    <a:pt x="19" y="32"/>
                  </a:cubicBezTo>
                  <a:cubicBezTo>
                    <a:pt x="27" y="32"/>
                    <a:pt x="34" y="21"/>
                    <a:pt x="38" y="4"/>
                  </a:cubicBezTo>
                  <a:cubicBezTo>
                    <a:pt x="35" y="2"/>
                    <a:pt x="29" y="0"/>
                    <a:pt x="19" y="0"/>
                  </a:cubicBez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42"/>
            <p:cNvSpPr/>
            <p:nvPr/>
          </p:nvSpPr>
          <p:spPr bwMode="auto">
            <a:xfrm>
              <a:off x="7854951" y="7497763"/>
              <a:ext cx="769938" cy="704850"/>
            </a:xfrm>
            <a:custGeom>
              <a:avLst/>
              <a:gdLst>
                <a:gd name="T0" fmla="*/ 244 w 485"/>
                <a:gd name="T1" fmla="*/ 0 h 444"/>
                <a:gd name="T2" fmla="*/ 0 w 485"/>
                <a:gd name="T3" fmla="*/ 0 h 444"/>
                <a:gd name="T4" fmla="*/ 33 w 485"/>
                <a:gd name="T5" fmla="*/ 444 h 444"/>
                <a:gd name="T6" fmla="*/ 244 w 485"/>
                <a:gd name="T7" fmla="*/ 444 h 444"/>
                <a:gd name="T8" fmla="*/ 364 w 485"/>
                <a:gd name="T9" fmla="*/ 444 h 444"/>
                <a:gd name="T10" fmla="*/ 378 w 485"/>
                <a:gd name="T11" fmla="*/ 366 h 444"/>
                <a:gd name="T12" fmla="*/ 393 w 485"/>
                <a:gd name="T13" fmla="*/ 444 h 444"/>
                <a:gd name="T14" fmla="*/ 452 w 485"/>
                <a:gd name="T15" fmla="*/ 444 h 444"/>
                <a:gd name="T16" fmla="*/ 485 w 485"/>
                <a:gd name="T17" fmla="*/ 0 h 444"/>
                <a:gd name="T18" fmla="*/ 244 w 485"/>
                <a:gd name="T1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5" h="444">
                  <a:moveTo>
                    <a:pt x="244" y="0"/>
                  </a:moveTo>
                  <a:lnTo>
                    <a:pt x="0" y="0"/>
                  </a:lnTo>
                  <a:lnTo>
                    <a:pt x="33" y="444"/>
                  </a:lnTo>
                  <a:lnTo>
                    <a:pt x="244" y="444"/>
                  </a:lnTo>
                  <a:lnTo>
                    <a:pt x="364" y="444"/>
                  </a:lnTo>
                  <a:lnTo>
                    <a:pt x="378" y="366"/>
                  </a:lnTo>
                  <a:lnTo>
                    <a:pt x="393" y="444"/>
                  </a:lnTo>
                  <a:lnTo>
                    <a:pt x="452" y="444"/>
                  </a:lnTo>
                  <a:lnTo>
                    <a:pt x="485" y="0"/>
                  </a:lnTo>
                  <a:lnTo>
                    <a:pt x="244" y="0"/>
                  </a:ln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43"/>
            <p:cNvSpPr/>
            <p:nvPr/>
          </p:nvSpPr>
          <p:spPr bwMode="auto">
            <a:xfrm>
              <a:off x="7673976" y="6821488"/>
              <a:ext cx="222250" cy="904875"/>
            </a:xfrm>
            <a:custGeom>
              <a:avLst/>
              <a:gdLst>
                <a:gd name="T0" fmla="*/ 7 w 59"/>
                <a:gd name="T1" fmla="*/ 150 h 241"/>
                <a:gd name="T2" fmla="*/ 10 w 59"/>
                <a:gd name="T3" fmla="*/ 204 h 241"/>
                <a:gd name="T4" fmla="*/ 45 w 59"/>
                <a:gd name="T5" fmla="*/ 236 h 241"/>
                <a:gd name="T6" fmla="*/ 36 w 59"/>
                <a:gd name="T7" fmla="*/ 206 h 241"/>
                <a:gd name="T8" fmla="*/ 44 w 59"/>
                <a:gd name="T9" fmla="*/ 204 h 241"/>
                <a:gd name="T10" fmla="*/ 43 w 59"/>
                <a:gd name="T11" fmla="*/ 149 h 241"/>
                <a:gd name="T12" fmla="*/ 59 w 59"/>
                <a:gd name="T13" fmla="*/ 5 h 241"/>
                <a:gd name="T14" fmla="*/ 31 w 59"/>
                <a:gd name="T15" fmla="*/ 0 h 241"/>
                <a:gd name="T16" fmla="*/ 14 w 59"/>
                <a:gd name="T17" fmla="*/ 136 h 241"/>
                <a:gd name="T18" fmla="*/ 7 w 59"/>
                <a:gd name="T19" fmla="*/ 15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241">
                  <a:moveTo>
                    <a:pt x="7" y="150"/>
                  </a:moveTo>
                  <a:cubicBezTo>
                    <a:pt x="7" y="153"/>
                    <a:pt x="0" y="180"/>
                    <a:pt x="10" y="204"/>
                  </a:cubicBezTo>
                  <a:cubicBezTo>
                    <a:pt x="21" y="227"/>
                    <a:pt x="32" y="241"/>
                    <a:pt x="45" y="236"/>
                  </a:cubicBezTo>
                  <a:cubicBezTo>
                    <a:pt x="57" y="232"/>
                    <a:pt x="37" y="207"/>
                    <a:pt x="36" y="206"/>
                  </a:cubicBezTo>
                  <a:cubicBezTo>
                    <a:pt x="36" y="206"/>
                    <a:pt x="42" y="208"/>
                    <a:pt x="44" y="204"/>
                  </a:cubicBezTo>
                  <a:cubicBezTo>
                    <a:pt x="46" y="200"/>
                    <a:pt x="48" y="168"/>
                    <a:pt x="43" y="149"/>
                  </a:cubicBezTo>
                  <a:cubicBezTo>
                    <a:pt x="59" y="5"/>
                    <a:pt x="59" y="5"/>
                    <a:pt x="59" y="5"/>
                  </a:cubicBezTo>
                  <a:cubicBezTo>
                    <a:pt x="31" y="0"/>
                    <a:pt x="31" y="0"/>
                    <a:pt x="31" y="0"/>
                  </a:cubicBezTo>
                  <a:cubicBezTo>
                    <a:pt x="20" y="38"/>
                    <a:pt x="17" y="86"/>
                    <a:pt x="14" y="136"/>
                  </a:cubicBezTo>
                  <a:cubicBezTo>
                    <a:pt x="14" y="136"/>
                    <a:pt x="8" y="143"/>
                    <a:pt x="7" y="150"/>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44"/>
            <p:cNvSpPr/>
            <p:nvPr/>
          </p:nvSpPr>
          <p:spPr bwMode="auto">
            <a:xfrm>
              <a:off x="7764463" y="7542213"/>
              <a:ext cx="63500" cy="76200"/>
            </a:xfrm>
            <a:custGeom>
              <a:avLst/>
              <a:gdLst>
                <a:gd name="T0" fmla="*/ 17 w 17"/>
                <a:gd name="T1" fmla="*/ 20 h 20"/>
                <a:gd name="T2" fmla="*/ 12 w 17"/>
                <a:gd name="T3" fmla="*/ 14 h 20"/>
                <a:gd name="T4" fmla="*/ 3 w 17"/>
                <a:gd name="T5" fmla="*/ 0 h 20"/>
                <a:gd name="T6" fmla="*/ 17 w 17"/>
                <a:gd name="T7" fmla="*/ 20 h 20"/>
              </a:gdLst>
              <a:ahLst/>
              <a:cxnLst>
                <a:cxn ang="0">
                  <a:pos x="T0" y="T1"/>
                </a:cxn>
                <a:cxn ang="0">
                  <a:pos x="T2" y="T3"/>
                </a:cxn>
                <a:cxn ang="0">
                  <a:pos x="T4" y="T5"/>
                </a:cxn>
                <a:cxn ang="0">
                  <a:pos x="T6" y="T7"/>
                </a:cxn>
              </a:cxnLst>
              <a:rect l="0" t="0" r="r" b="b"/>
              <a:pathLst>
                <a:path w="17" h="20">
                  <a:moveTo>
                    <a:pt x="17" y="20"/>
                  </a:moveTo>
                  <a:cubicBezTo>
                    <a:pt x="14" y="17"/>
                    <a:pt x="12" y="14"/>
                    <a:pt x="12" y="14"/>
                  </a:cubicBezTo>
                  <a:cubicBezTo>
                    <a:pt x="12" y="14"/>
                    <a:pt x="6" y="12"/>
                    <a:pt x="3" y="0"/>
                  </a:cubicBezTo>
                  <a:cubicBezTo>
                    <a:pt x="3" y="0"/>
                    <a:pt x="0" y="17"/>
                    <a:pt x="17" y="20"/>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45"/>
            <p:cNvSpPr/>
            <p:nvPr/>
          </p:nvSpPr>
          <p:spPr bwMode="auto">
            <a:xfrm>
              <a:off x="8583613" y="6821488"/>
              <a:ext cx="225425" cy="904875"/>
            </a:xfrm>
            <a:custGeom>
              <a:avLst/>
              <a:gdLst>
                <a:gd name="T0" fmla="*/ 53 w 60"/>
                <a:gd name="T1" fmla="*/ 150 h 241"/>
                <a:gd name="T2" fmla="*/ 49 w 60"/>
                <a:gd name="T3" fmla="*/ 204 h 241"/>
                <a:gd name="T4" fmla="*/ 15 w 60"/>
                <a:gd name="T5" fmla="*/ 236 h 241"/>
                <a:gd name="T6" fmla="*/ 23 w 60"/>
                <a:gd name="T7" fmla="*/ 206 h 241"/>
                <a:gd name="T8" fmla="*/ 16 w 60"/>
                <a:gd name="T9" fmla="*/ 204 h 241"/>
                <a:gd name="T10" fmla="*/ 16 w 60"/>
                <a:gd name="T11" fmla="*/ 149 h 241"/>
                <a:gd name="T12" fmla="*/ 0 w 60"/>
                <a:gd name="T13" fmla="*/ 5 h 241"/>
                <a:gd name="T14" fmla="*/ 29 w 60"/>
                <a:gd name="T15" fmla="*/ 0 h 241"/>
                <a:gd name="T16" fmla="*/ 45 w 60"/>
                <a:gd name="T17" fmla="*/ 136 h 241"/>
                <a:gd name="T18" fmla="*/ 53 w 60"/>
                <a:gd name="T19" fmla="*/ 15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241">
                  <a:moveTo>
                    <a:pt x="53" y="150"/>
                  </a:moveTo>
                  <a:cubicBezTo>
                    <a:pt x="53" y="153"/>
                    <a:pt x="60" y="180"/>
                    <a:pt x="49" y="204"/>
                  </a:cubicBezTo>
                  <a:cubicBezTo>
                    <a:pt x="39" y="227"/>
                    <a:pt x="28" y="241"/>
                    <a:pt x="15" y="236"/>
                  </a:cubicBezTo>
                  <a:cubicBezTo>
                    <a:pt x="2" y="232"/>
                    <a:pt x="22" y="207"/>
                    <a:pt x="23" y="206"/>
                  </a:cubicBezTo>
                  <a:cubicBezTo>
                    <a:pt x="23" y="206"/>
                    <a:pt x="18" y="208"/>
                    <a:pt x="16" y="204"/>
                  </a:cubicBezTo>
                  <a:cubicBezTo>
                    <a:pt x="14" y="200"/>
                    <a:pt x="12" y="168"/>
                    <a:pt x="16" y="149"/>
                  </a:cubicBezTo>
                  <a:cubicBezTo>
                    <a:pt x="0" y="5"/>
                    <a:pt x="0" y="5"/>
                    <a:pt x="0" y="5"/>
                  </a:cubicBezTo>
                  <a:cubicBezTo>
                    <a:pt x="29" y="0"/>
                    <a:pt x="29" y="0"/>
                    <a:pt x="29" y="0"/>
                  </a:cubicBezTo>
                  <a:cubicBezTo>
                    <a:pt x="39" y="38"/>
                    <a:pt x="42" y="86"/>
                    <a:pt x="45" y="136"/>
                  </a:cubicBezTo>
                  <a:cubicBezTo>
                    <a:pt x="45" y="136"/>
                    <a:pt x="52" y="143"/>
                    <a:pt x="53" y="150"/>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46"/>
            <p:cNvSpPr/>
            <p:nvPr/>
          </p:nvSpPr>
          <p:spPr bwMode="auto">
            <a:xfrm>
              <a:off x="8655051" y="7542213"/>
              <a:ext cx="63500" cy="76200"/>
            </a:xfrm>
            <a:custGeom>
              <a:avLst/>
              <a:gdLst>
                <a:gd name="T0" fmla="*/ 0 w 17"/>
                <a:gd name="T1" fmla="*/ 20 h 20"/>
                <a:gd name="T2" fmla="*/ 4 w 17"/>
                <a:gd name="T3" fmla="*/ 14 h 20"/>
                <a:gd name="T4" fmla="*/ 13 w 17"/>
                <a:gd name="T5" fmla="*/ 0 h 20"/>
                <a:gd name="T6" fmla="*/ 0 w 17"/>
                <a:gd name="T7" fmla="*/ 20 h 20"/>
              </a:gdLst>
              <a:ahLst/>
              <a:cxnLst>
                <a:cxn ang="0">
                  <a:pos x="T0" y="T1"/>
                </a:cxn>
                <a:cxn ang="0">
                  <a:pos x="T2" y="T3"/>
                </a:cxn>
                <a:cxn ang="0">
                  <a:pos x="T4" y="T5"/>
                </a:cxn>
                <a:cxn ang="0">
                  <a:pos x="T6" y="T7"/>
                </a:cxn>
              </a:cxnLst>
              <a:rect l="0" t="0" r="r" b="b"/>
              <a:pathLst>
                <a:path w="17" h="20">
                  <a:moveTo>
                    <a:pt x="0" y="20"/>
                  </a:moveTo>
                  <a:cubicBezTo>
                    <a:pt x="2" y="17"/>
                    <a:pt x="4" y="14"/>
                    <a:pt x="4" y="14"/>
                  </a:cubicBezTo>
                  <a:cubicBezTo>
                    <a:pt x="4" y="14"/>
                    <a:pt x="11" y="12"/>
                    <a:pt x="13" y="0"/>
                  </a:cubicBezTo>
                  <a:cubicBezTo>
                    <a:pt x="13" y="0"/>
                    <a:pt x="17" y="17"/>
                    <a:pt x="0" y="20"/>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47"/>
            <p:cNvSpPr/>
            <p:nvPr/>
          </p:nvSpPr>
          <p:spPr bwMode="auto">
            <a:xfrm>
              <a:off x="7764463" y="6438900"/>
              <a:ext cx="954088" cy="454025"/>
            </a:xfrm>
            <a:custGeom>
              <a:avLst/>
              <a:gdLst>
                <a:gd name="T0" fmla="*/ 196 w 254"/>
                <a:gd name="T1" fmla="*/ 2 h 121"/>
                <a:gd name="T2" fmla="*/ 185 w 254"/>
                <a:gd name="T3" fmla="*/ 0 h 121"/>
                <a:gd name="T4" fmla="*/ 127 w 254"/>
                <a:gd name="T5" fmla="*/ 0 h 121"/>
                <a:gd name="T6" fmla="*/ 127 w 254"/>
                <a:gd name="T7" fmla="*/ 0 h 121"/>
                <a:gd name="T8" fmla="*/ 68 w 254"/>
                <a:gd name="T9" fmla="*/ 0 h 121"/>
                <a:gd name="T10" fmla="*/ 57 w 254"/>
                <a:gd name="T11" fmla="*/ 2 h 121"/>
                <a:gd name="T12" fmla="*/ 0 w 254"/>
                <a:gd name="T13" fmla="*/ 104 h 121"/>
                <a:gd name="T14" fmla="*/ 63 w 254"/>
                <a:gd name="T15" fmla="*/ 121 h 121"/>
                <a:gd name="T16" fmla="*/ 127 w 254"/>
                <a:gd name="T17" fmla="*/ 121 h 121"/>
                <a:gd name="T18" fmla="*/ 127 w 254"/>
                <a:gd name="T19" fmla="*/ 121 h 121"/>
                <a:gd name="T20" fmla="*/ 190 w 254"/>
                <a:gd name="T21" fmla="*/ 121 h 121"/>
                <a:gd name="T22" fmla="*/ 254 w 254"/>
                <a:gd name="T23" fmla="*/ 104 h 121"/>
                <a:gd name="T24" fmla="*/ 196 w 254"/>
                <a:gd name="T25"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4" h="121">
                  <a:moveTo>
                    <a:pt x="196" y="2"/>
                  </a:moveTo>
                  <a:cubicBezTo>
                    <a:pt x="185" y="0"/>
                    <a:pt x="185" y="0"/>
                    <a:pt x="185" y="0"/>
                  </a:cubicBezTo>
                  <a:cubicBezTo>
                    <a:pt x="127" y="0"/>
                    <a:pt x="127" y="0"/>
                    <a:pt x="127" y="0"/>
                  </a:cubicBezTo>
                  <a:cubicBezTo>
                    <a:pt x="127" y="0"/>
                    <a:pt x="127" y="0"/>
                    <a:pt x="127" y="0"/>
                  </a:cubicBezTo>
                  <a:cubicBezTo>
                    <a:pt x="68" y="0"/>
                    <a:pt x="68" y="0"/>
                    <a:pt x="68" y="0"/>
                  </a:cubicBezTo>
                  <a:cubicBezTo>
                    <a:pt x="57" y="2"/>
                    <a:pt x="57" y="2"/>
                    <a:pt x="57" y="2"/>
                  </a:cubicBezTo>
                  <a:cubicBezTo>
                    <a:pt x="57" y="2"/>
                    <a:pt x="3" y="70"/>
                    <a:pt x="0" y="104"/>
                  </a:cubicBezTo>
                  <a:cubicBezTo>
                    <a:pt x="0" y="104"/>
                    <a:pt x="23" y="120"/>
                    <a:pt x="63" y="121"/>
                  </a:cubicBezTo>
                  <a:cubicBezTo>
                    <a:pt x="127" y="121"/>
                    <a:pt x="127" y="121"/>
                    <a:pt x="127" y="121"/>
                  </a:cubicBezTo>
                  <a:cubicBezTo>
                    <a:pt x="127" y="121"/>
                    <a:pt x="127" y="121"/>
                    <a:pt x="127" y="121"/>
                  </a:cubicBezTo>
                  <a:cubicBezTo>
                    <a:pt x="190" y="121"/>
                    <a:pt x="190" y="121"/>
                    <a:pt x="190" y="121"/>
                  </a:cubicBezTo>
                  <a:cubicBezTo>
                    <a:pt x="231" y="120"/>
                    <a:pt x="254" y="104"/>
                    <a:pt x="254" y="104"/>
                  </a:cubicBezTo>
                  <a:cubicBezTo>
                    <a:pt x="250" y="70"/>
                    <a:pt x="196" y="2"/>
                    <a:pt x="196" y="2"/>
                  </a:cubicBezTo>
                  <a:close/>
                </a:path>
              </a:pathLst>
            </a:custGeom>
            <a:solidFill>
              <a:srgbClr val="F9F5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48"/>
            <p:cNvSpPr/>
            <p:nvPr/>
          </p:nvSpPr>
          <p:spPr bwMode="auto">
            <a:xfrm>
              <a:off x="8181976" y="6499225"/>
              <a:ext cx="115888" cy="74613"/>
            </a:xfrm>
            <a:custGeom>
              <a:avLst/>
              <a:gdLst>
                <a:gd name="T0" fmla="*/ 26 w 31"/>
                <a:gd name="T1" fmla="*/ 20 h 20"/>
                <a:gd name="T2" fmla="*/ 5 w 31"/>
                <a:gd name="T3" fmla="*/ 20 h 20"/>
                <a:gd name="T4" fmla="*/ 0 w 31"/>
                <a:gd name="T5" fmla="*/ 15 h 20"/>
                <a:gd name="T6" fmla="*/ 0 w 31"/>
                <a:gd name="T7" fmla="*/ 5 h 20"/>
                <a:gd name="T8" fmla="*/ 5 w 31"/>
                <a:gd name="T9" fmla="*/ 0 h 20"/>
                <a:gd name="T10" fmla="*/ 26 w 31"/>
                <a:gd name="T11" fmla="*/ 0 h 20"/>
                <a:gd name="T12" fmla="*/ 31 w 31"/>
                <a:gd name="T13" fmla="*/ 5 h 20"/>
                <a:gd name="T14" fmla="*/ 31 w 31"/>
                <a:gd name="T15" fmla="*/ 15 h 20"/>
                <a:gd name="T16" fmla="*/ 26 w 31"/>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0">
                  <a:moveTo>
                    <a:pt x="26" y="20"/>
                  </a:moveTo>
                  <a:cubicBezTo>
                    <a:pt x="5" y="20"/>
                    <a:pt x="5" y="20"/>
                    <a:pt x="5" y="20"/>
                  </a:cubicBezTo>
                  <a:cubicBezTo>
                    <a:pt x="2" y="20"/>
                    <a:pt x="0" y="18"/>
                    <a:pt x="0" y="15"/>
                  </a:cubicBezTo>
                  <a:cubicBezTo>
                    <a:pt x="0" y="5"/>
                    <a:pt x="0" y="5"/>
                    <a:pt x="0" y="5"/>
                  </a:cubicBezTo>
                  <a:cubicBezTo>
                    <a:pt x="0" y="2"/>
                    <a:pt x="2" y="0"/>
                    <a:pt x="5" y="0"/>
                  </a:cubicBezTo>
                  <a:cubicBezTo>
                    <a:pt x="26" y="0"/>
                    <a:pt x="26" y="0"/>
                    <a:pt x="26" y="0"/>
                  </a:cubicBezTo>
                  <a:cubicBezTo>
                    <a:pt x="29" y="0"/>
                    <a:pt x="31" y="2"/>
                    <a:pt x="31" y="5"/>
                  </a:cubicBezTo>
                  <a:cubicBezTo>
                    <a:pt x="31" y="15"/>
                    <a:pt x="31" y="15"/>
                    <a:pt x="31" y="15"/>
                  </a:cubicBezTo>
                  <a:cubicBezTo>
                    <a:pt x="31" y="18"/>
                    <a:pt x="29" y="20"/>
                    <a:pt x="26" y="20"/>
                  </a:cubicBezTo>
                  <a:close/>
                </a:path>
              </a:pathLst>
            </a:custGeom>
            <a:solidFill>
              <a:srgbClr val="BA81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49"/>
            <p:cNvSpPr/>
            <p:nvPr/>
          </p:nvSpPr>
          <p:spPr bwMode="auto">
            <a:xfrm>
              <a:off x="8154988" y="6535738"/>
              <a:ext cx="169863" cy="687388"/>
            </a:xfrm>
            <a:custGeom>
              <a:avLst/>
              <a:gdLst>
                <a:gd name="T0" fmla="*/ 38 w 107"/>
                <a:gd name="T1" fmla="*/ 0 h 433"/>
                <a:gd name="T2" fmla="*/ 71 w 107"/>
                <a:gd name="T3" fmla="*/ 0 h 433"/>
                <a:gd name="T4" fmla="*/ 107 w 107"/>
                <a:gd name="T5" fmla="*/ 388 h 433"/>
                <a:gd name="T6" fmla="*/ 55 w 107"/>
                <a:gd name="T7" fmla="*/ 433 h 433"/>
                <a:gd name="T8" fmla="*/ 0 w 107"/>
                <a:gd name="T9" fmla="*/ 386 h 433"/>
                <a:gd name="T10" fmla="*/ 38 w 107"/>
                <a:gd name="T11" fmla="*/ 0 h 433"/>
              </a:gdLst>
              <a:ahLst/>
              <a:cxnLst>
                <a:cxn ang="0">
                  <a:pos x="T0" y="T1"/>
                </a:cxn>
                <a:cxn ang="0">
                  <a:pos x="T2" y="T3"/>
                </a:cxn>
                <a:cxn ang="0">
                  <a:pos x="T4" y="T5"/>
                </a:cxn>
                <a:cxn ang="0">
                  <a:pos x="T6" y="T7"/>
                </a:cxn>
                <a:cxn ang="0">
                  <a:pos x="T8" y="T9"/>
                </a:cxn>
                <a:cxn ang="0">
                  <a:pos x="T10" y="T11"/>
                </a:cxn>
              </a:cxnLst>
              <a:rect l="0" t="0" r="r" b="b"/>
              <a:pathLst>
                <a:path w="107" h="433">
                  <a:moveTo>
                    <a:pt x="38" y="0"/>
                  </a:moveTo>
                  <a:lnTo>
                    <a:pt x="71" y="0"/>
                  </a:lnTo>
                  <a:lnTo>
                    <a:pt x="107" y="388"/>
                  </a:lnTo>
                  <a:lnTo>
                    <a:pt x="55" y="433"/>
                  </a:lnTo>
                  <a:lnTo>
                    <a:pt x="0" y="386"/>
                  </a:lnTo>
                  <a:lnTo>
                    <a:pt x="38" y="0"/>
                  </a:lnTo>
                  <a:close/>
                </a:path>
              </a:pathLst>
            </a:custGeom>
            <a:solidFill>
              <a:srgbClr val="BA81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50"/>
            <p:cNvSpPr/>
            <p:nvPr/>
          </p:nvSpPr>
          <p:spPr bwMode="auto">
            <a:xfrm>
              <a:off x="8020051" y="6442075"/>
              <a:ext cx="442913" cy="161925"/>
            </a:xfrm>
            <a:custGeom>
              <a:avLst/>
              <a:gdLst>
                <a:gd name="T0" fmla="*/ 80 w 279"/>
                <a:gd name="T1" fmla="*/ 102 h 102"/>
                <a:gd name="T2" fmla="*/ 140 w 279"/>
                <a:gd name="T3" fmla="*/ 29 h 102"/>
                <a:gd name="T4" fmla="*/ 196 w 279"/>
                <a:gd name="T5" fmla="*/ 102 h 102"/>
                <a:gd name="T6" fmla="*/ 279 w 279"/>
                <a:gd name="T7" fmla="*/ 0 h 102"/>
                <a:gd name="T8" fmla="*/ 0 w 279"/>
                <a:gd name="T9" fmla="*/ 0 h 102"/>
                <a:gd name="T10" fmla="*/ 80 w 279"/>
                <a:gd name="T11" fmla="*/ 102 h 102"/>
              </a:gdLst>
              <a:ahLst/>
              <a:cxnLst>
                <a:cxn ang="0">
                  <a:pos x="T0" y="T1"/>
                </a:cxn>
                <a:cxn ang="0">
                  <a:pos x="T2" y="T3"/>
                </a:cxn>
                <a:cxn ang="0">
                  <a:pos x="T4" y="T5"/>
                </a:cxn>
                <a:cxn ang="0">
                  <a:pos x="T6" y="T7"/>
                </a:cxn>
                <a:cxn ang="0">
                  <a:pos x="T8" y="T9"/>
                </a:cxn>
                <a:cxn ang="0">
                  <a:pos x="T10" y="T11"/>
                </a:cxn>
              </a:cxnLst>
              <a:rect l="0" t="0" r="r" b="b"/>
              <a:pathLst>
                <a:path w="279" h="102">
                  <a:moveTo>
                    <a:pt x="80" y="102"/>
                  </a:moveTo>
                  <a:lnTo>
                    <a:pt x="140" y="29"/>
                  </a:lnTo>
                  <a:lnTo>
                    <a:pt x="196" y="102"/>
                  </a:lnTo>
                  <a:lnTo>
                    <a:pt x="279" y="0"/>
                  </a:lnTo>
                  <a:lnTo>
                    <a:pt x="0" y="0"/>
                  </a:lnTo>
                  <a:lnTo>
                    <a:pt x="80" y="102"/>
                  </a:lnTo>
                  <a:close/>
                </a:path>
              </a:pathLst>
            </a:custGeom>
            <a:solidFill>
              <a:srgbClr val="E2DC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51"/>
            <p:cNvSpPr/>
            <p:nvPr/>
          </p:nvSpPr>
          <p:spPr bwMode="auto">
            <a:xfrm>
              <a:off x="7839076" y="6423025"/>
              <a:ext cx="804863" cy="1123950"/>
            </a:xfrm>
            <a:custGeom>
              <a:avLst/>
              <a:gdLst>
                <a:gd name="T0" fmla="*/ 107 w 214"/>
                <a:gd name="T1" fmla="*/ 299 h 299"/>
                <a:gd name="T2" fmla="*/ 214 w 214"/>
                <a:gd name="T3" fmla="*/ 289 h 299"/>
                <a:gd name="T4" fmla="*/ 174 w 214"/>
                <a:gd name="T5" fmla="*/ 0 h 299"/>
                <a:gd name="T6" fmla="*/ 163 w 214"/>
                <a:gd name="T7" fmla="*/ 0 h 299"/>
                <a:gd name="T8" fmla="*/ 107 w 214"/>
                <a:gd name="T9" fmla="*/ 122 h 299"/>
                <a:gd name="T10" fmla="*/ 50 w 214"/>
                <a:gd name="T11" fmla="*/ 0 h 299"/>
                <a:gd name="T12" fmla="*/ 39 w 214"/>
                <a:gd name="T13" fmla="*/ 0 h 299"/>
                <a:gd name="T14" fmla="*/ 0 w 214"/>
                <a:gd name="T15" fmla="*/ 289 h 299"/>
                <a:gd name="T16" fmla="*/ 107 w 214"/>
                <a:gd name="T17" fmla="*/ 299 h 299"/>
                <a:gd name="T18" fmla="*/ 107 w 214"/>
                <a:gd name="T19" fmla="*/ 299 h 299"/>
                <a:gd name="T20" fmla="*/ 107 w 214"/>
                <a:gd name="T21" fmla="*/ 299 h 299"/>
                <a:gd name="T22" fmla="*/ 107 w 214"/>
                <a:gd name="T23"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4" h="299">
                  <a:moveTo>
                    <a:pt x="107" y="299"/>
                  </a:moveTo>
                  <a:cubicBezTo>
                    <a:pt x="166" y="299"/>
                    <a:pt x="214" y="289"/>
                    <a:pt x="214" y="289"/>
                  </a:cubicBezTo>
                  <a:cubicBezTo>
                    <a:pt x="208" y="98"/>
                    <a:pt x="174" y="0"/>
                    <a:pt x="174" y="0"/>
                  </a:cubicBezTo>
                  <a:cubicBezTo>
                    <a:pt x="163" y="0"/>
                    <a:pt x="163" y="0"/>
                    <a:pt x="163" y="0"/>
                  </a:cubicBezTo>
                  <a:cubicBezTo>
                    <a:pt x="107" y="122"/>
                    <a:pt x="107" y="122"/>
                    <a:pt x="107" y="122"/>
                  </a:cubicBezTo>
                  <a:cubicBezTo>
                    <a:pt x="50" y="0"/>
                    <a:pt x="50" y="0"/>
                    <a:pt x="50" y="0"/>
                  </a:cubicBezTo>
                  <a:cubicBezTo>
                    <a:pt x="39" y="0"/>
                    <a:pt x="39" y="0"/>
                    <a:pt x="39" y="0"/>
                  </a:cubicBezTo>
                  <a:cubicBezTo>
                    <a:pt x="39" y="0"/>
                    <a:pt x="5" y="98"/>
                    <a:pt x="0" y="289"/>
                  </a:cubicBezTo>
                  <a:cubicBezTo>
                    <a:pt x="0" y="289"/>
                    <a:pt x="48" y="299"/>
                    <a:pt x="107" y="299"/>
                  </a:cubicBezTo>
                  <a:cubicBezTo>
                    <a:pt x="107" y="299"/>
                    <a:pt x="107" y="299"/>
                    <a:pt x="107" y="299"/>
                  </a:cubicBezTo>
                  <a:cubicBezTo>
                    <a:pt x="107" y="299"/>
                    <a:pt x="107" y="299"/>
                    <a:pt x="107" y="299"/>
                  </a:cubicBezTo>
                  <a:cubicBezTo>
                    <a:pt x="107" y="299"/>
                    <a:pt x="107" y="299"/>
                    <a:pt x="107" y="299"/>
                  </a:cubicBezTo>
                  <a:close/>
                </a:path>
              </a:pathLst>
            </a:custGeom>
            <a:solidFill>
              <a:srgbClr val="7F57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52"/>
            <p:cNvSpPr/>
            <p:nvPr/>
          </p:nvSpPr>
          <p:spPr bwMode="auto">
            <a:xfrm>
              <a:off x="7073901" y="6111875"/>
              <a:ext cx="739775" cy="908050"/>
            </a:xfrm>
            <a:custGeom>
              <a:avLst/>
              <a:gdLst>
                <a:gd name="T0" fmla="*/ 107 w 197"/>
                <a:gd name="T1" fmla="*/ 27 h 242"/>
                <a:gd name="T2" fmla="*/ 53 w 197"/>
                <a:gd name="T3" fmla="*/ 6 h 242"/>
                <a:gd name="T4" fmla="*/ 18 w 197"/>
                <a:gd name="T5" fmla="*/ 105 h 242"/>
                <a:gd name="T6" fmla="*/ 15 w 197"/>
                <a:gd name="T7" fmla="*/ 199 h 242"/>
                <a:gd name="T8" fmla="*/ 50 w 197"/>
                <a:gd name="T9" fmla="*/ 208 h 242"/>
                <a:gd name="T10" fmla="*/ 20 w 197"/>
                <a:gd name="T11" fmla="*/ 233 h 242"/>
                <a:gd name="T12" fmla="*/ 97 w 197"/>
                <a:gd name="T13" fmla="*/ 225 h 242"/>
                <a:gd name="T14" fmla="*/ 125 w 197"/>
                <a:gd name="T15" fmla="*/ 49 h 242"/>
                <a:gd name="T16" fmla="*/ 107 w 197"/>
                <a:gd name="T17" fmla="*/ 27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242">
                  <a:moveTo>
                    <a:pt x="107" y="27"/>
                  </a:moveTo>
                  <a:cubicBezTo>
                    <a:pt x="107" y="27"/>
                    <a:pt x="97" y="0"/>
                    <a:pt x="53" y="6"/>
                  </a:cubicBezTo>
                  <a:cubicBezTo>
                    <a:pt x="9" y="12"/>
                    <a:pt x="0" y="73"/>
                    <a:pt x="18" y="105"/>
                  </a:cubicBezTo>
                  <a:cubicBezTo>
                    <a:pt x="36" y="138"/>
                    <a:pt x="69" y="190"/>
                    <a:pt x="15" y="199"/>
                  </a:cubicBezTo>
                  <a:cubicBezTo>
                    <a:pt x="15" y="199"/>
                    <a:pt x="18" y="217"/>
                    <a:pt x="50" y="208"/>
                  </a:cubicBezTo>
                  <a:cubicBezTo>
                    <a:pt x="50" y="208"/>
                    <a:pt x="48" y="227"/>
                    <a:pt x="20" y="233"/>
                  </a:cubicBezTo>
                  <a:cubicBezTo>
                    <a:pt x="20" y="233"/>
                    <a:pt x="61" y="242"/>
                    <a:pt x="97" y="225"/>
                  </a:cubicBezTo>
                  <a:cubicBezTo>
                    <a:pt x="150" y="200"/>
                    <a:pt x="197" y="137"/>
                    <a:pt x="125" y="49"/>
                  </a:cubicBezTo>
                  <a:lnTo>
                    <a:pt x="107" y="27"/>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53"/>
            <p:cNvSpPr/>
            <p:nvPr/>
          </p:nvSpPr>
          <p:spPr bwMode="auto">
            <a:xfrm>
              <a:off x="7392988" y="6062663"/>
              <a:ext cx="274638" cy="301625"/>
            </a:xfrm>
            <a:custGeom>
              <a:avLst/>
              <a:gdLst>
                <a:gd name="T0" fmla="*/ 25 w 73"/>
                <a:gd name="T1" fmla="*/ 0 h 80"/>
                <a:gd name="T2" fmla="*/ 2 w 73"/>
                <a:gd name="T3" fmla="*/ 23 h 80"/>
                <a:gd name="T4" fmla="*/ 51 w 73"/>
                <a:gd name="T5" fmla="*/ 72 h 80"/>
                <a:gd name="T6" fmla="*/ 64 w 73"/>
                <a:gd name="T7" fmla="*/ 39 h 80"/>
                <a:gd name="T8" fmla="*/ 25 w 73"/>
                <a:gd name="T9" fmla="*/ 0 h 80"/>
              </a:gdLst>
              <a:ahLst/>
              <a:cxnLst>
                <a:cxn ang="0">
                  <a:pos x="T0" y="T1"/>
                </a:cxn>
                <a:cxn ang="0">
                  <a:pos x="T2" y="T3"/>
                </a:cxn>
                <a:cxn ang="0">
                  <a:pos x="T4" y="T5"/>
                </a:cxn>
                <a:cxn ang="0">
                  <a:pos x="T6" y="T7"/>
                </a:cxn>
                <a:cxn ang="0">
                  <a:pos x="T8" y="T9"/>
                </a:cxn>
              </a:cxnLst>
              <a:rect l="0" t="0" r="r" b="b"/>
              <a:pathLst>
                <a:path w="73" h="80">
                  <a:moveTo>
                    <a:pt x="25" y="0"/>
                  </a:moveTo>
                  <a:cubicBezTo>
                    <a:pt x="25" y="0"/>
                    <a:pt x="0" y="4"/>
                    <a:pt x="2" y="23"/>
                  </a:cubicBezTo>
                  <a:cubicBezTo>
                    <a:pt x="3" y="43"/>
                    <a:pt x="24" y="80"/>
                    <a:pt x="51" y="72"/>
                  </a:cubicBezTo>
                  <a:cubicBezTo>
                    <a:pt x="73" y="65"/>
                    <a:pt x="64" y="39"/>
                    <a:pt x="64" y="39"/>
                  </a:cubicBezTo>
                  <a:lnTo>
                    <a:pt x="25" y="0"/>
                  </a:lnTo>
                  <a:close/>
                </a:path>
              </a:pathLst>
            </a:custGeom>
            <a:solidFill>
              <a:srgbClr val="F9F5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54"/>
            <p:cNvSpPr/>
            <p:nvPr/>
          </p:nvSpPr>
          <p:spPr bwMode="auto">
            <a:xfrm>
              <a:off x="7288213" y="4891088"/>
              <a:ext cx="1906588" cy="1550988"/>
            </a:xfrm>
            <a:custGeom>
              <a:avLst/>
              <a:gdLst>
                <a:gd name="T0" fmla="*/ 254 w 508"/>
                <a:gd name="T1" fmla="*/ 5 h 413"/>
                <a:gd name="T2" fmla="*/ 38 w 508"/>
                <a:gd name="T3" fmla="*/ 310 h 413"/>
                <a:gd name="T4" fmla="*/ 157 w 508"/>
                <a:gd name="T5" fmla="*/ 383 h 413"/>
                <a:gd name="T6" fmla="*/ 254 w 508"/>
                <a:gd name="T7" fmla="*/ 384 h 413"/>
                <a:gd name="T8" fmla="*/ 351 w 508"/>
                <a:gd name="T9" fmla="*/ 383 h 413"/>
                <a:gd name="T10" fmla="*/ 470 w 508"/>
                <a:gd name="T11" fmla="*/ 310 h 413"/>
                <a:gd name="T12" fmla="*/ 254 w 508"/>
                <a:gd name="T13" fmla="*/ 5 h 413"/>
              </a:gdLst>
              <a:ahLst/>
              <a:cxnLst>
                <a:cxn ang="0">
                  <a:pos x="T0" y="T1"/>
                </a:cxn>
                <a:cxn ang="0">
                  <a:pos x="T2" y="T3"/>
                </a:cxn>
                <a:cxn ang="0">
                  <a:pos x="T4" y="T5"/>
                </a:cxn>
                <a:cxn ang="0">
                  <a:pos x="T6" y="T7"/>
                </a:cxn>
                <a:cxn ang="0">
                  <a:pos x="T8" y="T9"/>
                </a:cxn>
                <a:cxn ang="0">
                  <a:pos x="T10" y="T11"/>
                </a:cxn>
                <a:cxn ang="0">
                  <a:pos x="T12" y="T13"/>
                </a:cxn>
              </a:cxnLst>
              <a:rect l="0" t="0" r="r" b="b"/>
              <a:pathLst>
                <a:path w="508" h="413">
                  <a:moveTo>
                    <a:pt x="254" y="5"/>
                  </a:moveTo>
                  <a:cubicBezTo>
                    <a:pt x="1" y="0"/>
                    <a:pt x="0" y="196"/>
                    <a:pt x="38" y="310"/>
                  </a:cubicBezTo>
                  <a:cubicBezTo>
                    <a:pt x="73" y="413"/>
                    <a:pt x="157" y="383"/>
                    <a:pt x="157" y="383"/>
                  </a:cubicBezTo>
                  <a:cubicBezTo>
                    <a:pt x="254" y="384"/>
                    <a:pt x="254" y="384"/>
                    <a:pt x="254" y="384"/>
                  </a:cubicBezTo>
                  <a:cubicBezTo>
                    <a:pt x="351" y="383"/>
                    <a:pt x="351" y="383"/>
                    <a:pt x="351" y="383"/>
                  </a:cubicBezTo>
                  <a:cubicBezTo>
                    <a:pt x="351" y="383"/>
                    <a:pt x="435" y="413"/>
                    <a:pt x="470" y="310"/>
                  </a:cubicBezTo>
                  <a:cubicBezTo>
                    <a:pt x="508" y="196"/>
                    <a:pt x="506" y="0"/>
                    <a:pt x="254" y="5"/>
                  </a:cubicBez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55"/>
            <p:cNvSpPr/>
            <p:nvPr/>
          </p:nvSpPr>
          <p:spPr bwMode="auto">
            <a:xfrm>
              <a:off x="7678738" y="5424488"/>
              <a:ext cx="1122363" cy="1074738"/>
            </a:xfrm>
            <a:custGeom>
              <a:avLst/>
              <a:gdLst>
                <a:gd name="T0" fmla="*/ 224 w 299"/>
                <a:gd name="T1" fmla="*/ 267 h 286"/>
                <a:gd name="T2" fmla="*/ 166 w 299"/>
                <a:gd name="T3" fmla="*/ 283 h 286"/>
                <a:gd name="T4" fmla="*/ 133 w 299"/>
                <a:gd name="T5" fmla="*/ 283 h 286"/>
                <a:gd name="T6" fmla="*/ 76 w 299"/>
                <a:gd name="T7" fmla="*/ 267 h 286"/>
                <a:gd name="T8" fmla="*/ 0 w 299"/>
                <a:gd name="T9" fmla="*/ 152 h 286"/>
                <a:gd name="T10" fmla="*/ 0 w 299"/>
                <a:gd name="T11" fmla="*/ 0 h 286"/>
                <a:gd name="T12" fmla="*/ 299 w 299"/>
                <a:gd name="T13" fmla="*/ 0 h 286"/>
                <a:gd name="T14" fmla="*/ 299 w 299"/>
                <a:gd name="T15" fmla="*/ 152 h 286"/>
                <a:gd name="T16" fmla="*/ 224 w 299"/>
                <a:gd name="T17" fmla="*/ 267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86">
                  <a:moveTo>
                    <a:pt x="224" y="267"/>
                  </a:moveTo>
                  <a:cubicBezTo>
                    <a:pt x="166" y="283"/>
                    <a:pt x="166" y="283"/>
                    <a:pt x="166" y="283"/>
                  </a:cubicBezTo>
                  <a:cubicBezTo>
                    <a:pt x="155" y="286"/>
                    <a:pt x="144" y="286"/>
                    <a:pt x="133" y="283"/>
                  </a:cubicBezTo>
                  <a:cubicBezTo>
                    <a:pt x="76" y="267"/>
                    <a:pt x="76" y="267"/>
                    <a:pt x="76" y="267"/>
                  </a:cubicBezTo>
                  <a:cubicBezTo>
                    <a:pt x="31" y="254"/>
                    <a:pt x="0" y="207"/>
                    <a:pt x="0" y="152"/>
                  </a:cubicBezTo>
                  <a:cubicBezTo>
                    <a:pt x="0" y="0"/>
                    <a:pt x="0" y="0"/>
                    <a:pt x="0" y="0"/>
                  </a:cubicBezTo>
                  <a:cubicBezTo>
                    <a:pt x="299" y="0"/>
                    <a:pt x="299" y="0"/>
                    <a:pt x="299" y="0"/>
                  </a:cubicBezTo>
                  <a:cubicBezTo>
                    <a:pt x="299" y="152"/>
                    <a:pt x="299" y="152"/>
                    <a:pt x="299" y="152"/>
                  </a:cubicBezTo>
                  <a:cubicBezTo>
                    <a:pt x="299" y="207"/>
                    <a:pt x="268" y="254"/>
                    <a:pt x="224" y="267"/>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56"/>
            <p:cNvSpPr/>
            <p:nvPr/>
          </p:nvSpPr>
          <p:spPr bwMode="auto">
            <a:xfrm>
              <a:off x="8124826" y="6251575"/>
              <a:ext cx="236538" cy="130175"/>
            </a:xfrm>
            <a:custGeom>
              <a:avLst/>
              <a:gdLst>
                <a:gd name="T0" fmla="*/ 0 w 63"/>
                <a:gd name="T1" fmla="*/ 12 h 35"/>
                <a:gd name="T2" fmla="*/ 17 w 63"/>
                <a:gd name="T3" fmla="*/ 1 h 35"/>
                <a:gd name="T4" fmla="*/ 31 w 63"/>
                <a:gd name="T5" fmla="*/ 10 h 35"/>
                <a:gd name="T6" fmla="*/ 49 w 63"/>
                <a:gd name="T7" fmla="*/ 1 h 35"/>
                <a:gd name="T8" fmla="*/ 63 w 63"/>
                <a:gd name="T9" fmla="*/ 13 h 35"/>
                <a:gd name="T10" fmla="*/ 31 w 63"/>
                <a:gd name="T11" fmla="*/ 35 h 35"/>
                <a:gd name="T12" fmla="*/ 0 w 63"/>
                <a:gd name="T13" fmla="*/ 12 h 35"/>
              </a:gdLst>
              <a:ahLst/>
              <a:cxnLst>
                <a:cxn ang="0">
                  <a:pos x="T0" y="T1"/>
                </a:cxn>
                <a:cxn ang="0">
                  <a:pos x="T2" y="T3"/>
                </a:cxn>
                <a:cxn ang="0">
                  <a:pos x="T4" y="T5"/>
                </a:cxn>
                <a:cxn ang="0">
                  <a:pos x="T6" y="T7"/>
                </a:cxn>
                <a:cxn ang="0">
                  <a:pos x="T8" y="T9"/>
                </a:cxn>
                <a:cxn ang="0">
                  <a:pos x="T10" y="T11"/>
                </a:cxn>
                <a:cxn ang="0">
                  <a:pos x="T12" y="T13"/>
                </a:cxn>
              </a:cxnLst>
              <a:rect l="0" t="0" r="r" b="b"/>
              <a:pathLst>
                <a:path w="63" h="35">
                  <a:moveTo>
                    <a:pt x="0" y="12"/>
                  </a:moveTo>
                  <a:cubicBezTo>
                    <a:pt x="0" y="12"/>
                    <a:pt x="8" y="0"/>
                    <a:pt x="17" y="1"/>
                  </a:cubicBezTo>
                  <a:cubicBezTo>
                    <a:pt x="26" y="1"/>
                    <a:pt x="31" y="10"/>
                    <a:pt x="31" y="10"/>
                  </a:cubicBezTo>
                  <a:cubicBezTo>
                    <a:pt x="31" y="10"/>
                    <a:pt x="40" y="1"/>
                    <a:pt x="49" y="1"/>
                  </a:cubicBezTo>
                  <a:cubicBezTo>
                    <a:pt x="59" y="1"/>
                    <a:pt x="63" y="13"/>
                    <a:pt x="63" y="13"/>
                  </a:cubicBezTo>
                  <a:cubicBezTo>
                    <a:pt x="63" y="13"/>
                    <a:pt x="54" y="35"/>
                    <a:pt x="31" y="35"/>
                  </a:cubicBezTo>
                  <a:cubicBezTo>
                    <a:pt x="8" y="35"/>
                    <a:pt x="0" y="12"/>
                    <a:pt x="0" y="12"/>
                  </a:cubicBezTo>
                  <a:close/>
                </a:path>
              </a:pathLst>
            </a:custGeom>
            <a:solidFill>
              <a:srgbClr val="C650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57"/>
            <p:cNvSpPr/>
            <p:nvPr/>
          </p:nvSpPr>
          <p:spPr bwMode="auto">
            <a:xfrm>
              <a:off x="8185151" y="6092825"/>
              <a:ext cx="115888" cy="52388"/>
            </a:xfrm>
            <a:custGeom>
              <a:avLst/>
              <a:gdLst>
                <a:gd name="T0" fmla="*/ 31 w 31"/>
                <a:gd name="T1" fmla="*/ 0 h 14"/>
                <a:gd name="T2" fmla="*/ 16 w 31"/>
                <a:gd name="T3" fmla="*/ 14 h 14"/>
                <a:gd name="T4" fmla="*/ 0 w 31"/>
                <a:gd name="T5" fmla="*/ 0 h 14"/>
                <a:gd name="T6" fmla="*/ 16 w 31"/>
                <a:gd name="T7" fmla="*/ 9 h 14"/>
                <a:gd name="T8" fmla="*/ 31 w 31"/>
                <a:gd name="T9" fmla="*/ 0 h 14"/>
              </a:gdLst>
              <a:ahLst/>
              <a:cxnLst>
                <a:cxn ang="0">
                  <a:pos x="T0" y="T1"/>
                </a:cxn>
                <a:cxn ang="0">
                  <a:pos x="T2" y="T3"/>
                </a:cxn>
                <a:cxn ang="0">
                  <a:pos x="T4" y="T5"/>
                </a:cxn>
                <a:cxn ang="0">
                  <a:pos x="T6" y="T7"/>
                </a:cxn>
                <a:cxn ang="0">
                  <a:pos x="T8" y="T9"/>
                </a:cxn>
              </a:cxnLst>
              <a:rect l="0" t="0" r="r" b="b"/>
              <a:pathLst>
                <a:path w="31" h="14">
                  <a:moveTo>
                    <a:pt x="31" y="0"/>
                  </a:moveTo>
                  <a:cubicBezTo>
                    <a:pt x="31" y="0"/>
                    <a:pt x="30" y="14"/>
                    <a:pt x="16" y="14"/>
                  </a:cubicBezTo>
                  <a:cubicBezTo>
                    <a:pt x="3" y="14"/>
                    <a:pt x="0" y="0"/>
                    <a:pt x="0" y="0"/>
                  </a:cubicBezTo>
                  <a:cubicBezTo>
                    <a:pt x="0" y="0"/>
                    <a:pt x="7" y="9"/>
                    <a:pt x="16" y="9"/>
                  </a:cubicBezTo>
                  <a:cubicBezTo>
                    <a:pt x="25" y="9"/>
                    <a:pt x="31" y="0"/>
                    <a:pt x="31" y="0"/>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58"/>
            <p:cNvSpPr/>
            <p:nvPr/>
          </p:nvSpPr>
          <p:spPr bwMode="auto">
            <a:xfrm>
              <a:off x="7783513" y="5999163"/>
              <a:ext cx="161925" cy="57150"/>
            </a:xfrm>
            <a:custGeom>
              <a:avLst/>
              <a:gdLst>
                <a:gd name="T0" fmla="*/ 39 w 43"/>
                <a:gd name="T1" fmla="*/ 15 h 15"/>
                <a:gd name="T2" fmla="*/ 39 w 43"/>
                <a:gd name="T3" fmla="*/ 15 h 15"/>
                <a:gd name="T4" fmla="*/ 3 w 43"/>
                <a:gd name="T5" fmla="*/ 7 h 15"/>
                <a:gd name="T6" fmla="*/ 1 w 43"/>
                <a:gd name="T7" fmla="*/ 2 h 15"/>
                <a:gd name="T8" fmla="*/ 6 w 43"/>
                <a:gd name="T9" fmla="*/ 1 h 15"/>
                <a:gd name="T10" fmla="*/ 39 w 43"/>
                <a:gd name="T11" fmla="*/ 9 h 15"/>
                <a:gd name="T12" fmla="*/ 43 w 43"/>
                <a:gd name="T13" fmla="*/ 12 h 15"/>
                <a:gd name="T14" fmla="*/ 39 w 43"/>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5">
                  <a:moveTo>
                    <a:pt x="39" y="15"/>
                  </a:moveTo>
                  <a:cubicBezTo>
                    <a:pt x="39" y="15"/>
                    <a:pt x="39" y="15"/>
                    <a:pt x="39" y="15"/>
                  </a:cubicBezTo>
                  <a:cubicBezTo>
                    <a:pt x="38" y="15"/>
                    <a:pt x="13" y="13"/>
                    <a:pt x="3" y="7"/>
                  </a:cubicBezTo>
                  <a:cubicBezTo>
                    <a:pt x="1" y="6"/>
                    <a:pt x="0" y="3"/>
                    <a:pt x="1" y="2"/>
                  </a:cubicBezTo>
                  <a:cubicBezTo>
                    <a:pt x="2" y="0"/>
                    <a:pt x="5" y="0"/>
                    <a:pt x="6" y="1"/>
                  </a:cubicBezTo>
                  <a:cubicBezTo>
                    <a:pt x="14" y="5"/>
                    <a:pt x="33" y="8"/>
                    <a:pt x="39" y="9"/>
                  </a:cubicBezTo>
                  <a:cubicBezTo>
                    <a:pt x="41" y="9"/>
                    <a:pt x="43" y="10"/>
                    <a:pt x="43" y="12"/>
                  </a:cubicBezTo>
                  <a:cubicBezTo>
                    <a:pt x="42" y="14"/>
                    <a:pt x="41" y="15"/>
                    <a:pt x="39" y="15"/>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59"/>
            <p:cNvSpPr/>
            <p:nvPr/>
          </p:nvSpPr>
          <p:spPr bwMode="auto">
            <a:xfrm>
              <a:off x="7786688" y="5943600"/>
              <a:ext cx="142875" cy="85725"/>
            </a:xfrm>
            <a:custGeom>
              <a:avLst/>
              <a:gdLst>
                <a:gd name="T0" fmla="*/ 34 w 38"/>
                <a:gd name="T1" fmla="*/ 23 h 23"/>
                <a:gd name="T2" fmla="*/ 1 w 38"/>
                <a:gd name="T3" fmla="*/ 6 h 23"/>
                <a:gd name="T4" fmla="*/ 2 w 38"/>
                <a:gd name="T5" fmla="*/ 1 h 23"/>
                <a:gd name="T6" fmla="*/ 7 w 38"/>
                <a:gd name="T7" fmla="*/ 2 h 23"/>
                <a:gd name="T8" fmla="*/ 35 w 38"/>
                <a:gd name="T9" fmla="*/ 16 h 23"/>
                <a:gd name="T10" fmla="*/ 35 w 38"/>
                <a:gd name="T11" fmla="*/ 16 h 23"/>
                <a:gd name="T12" fmla="*/ 38 w 38"/>
                <a:gd name="T13" fmla="*/ 19 h 23"/>
                <a:gd name="T14" fmla="*/ 35 w 38"/>
                <a:gd name="T15" fmla="*/ 23 h 23"/>
                <a:gd name="T16" fmla="*/ 34 w 38"/>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3">
                  <a:moveTo>
                    <a:pt x="34" y="23"/>
                  </a:moveTo>
                  <a:cubicBezTo>
                    <a:pt x="13" y="23"/>
                    <a:pt x="1" y="6"/>
                    <a:pt x="1" y="6"/>
                  </a:cubicBezTo>
                  <a:cubicBezTo>
                    <a:pt x="0" y="4"/>
                    <a:pt x="0" y="2"/>
                    <a:pt x="2" y="1"/>
                  </a:cubicBezTo>
                  <a:cubicBezTo>
                    <a:pt x="3" y="0"/>
                    <a:pt x="5" y="0"/>
                    <a:pt x="7" y="2"/>
                  </a:cubicBezTo>
                  <a:cubicBezTo>
                    <a:pt x="7" y="2"/>
                    <a:pt x="17" y="16"/>
                    <a:pt x="35" y="16"/>
                  </a:cubicBezTo>
                  <a:cubicBezTo>
                    <a:pt x="35" y="16"/>
                    <a:pt x="35" y="16"/>
                    <a:pt x="35" y="16"/>
                  </a:cubicBezTo>
                  <a:cubicBezTo>
                    <a:pt x="37" y="16"/>
                    <a:pt x="38" y="18"/>
                    <a:pt x="38" y="19"/>
                  </a:cubicBezTo>
                  <a:cubicBezTo>
                    <a:pt x="38" y="21"/>
                    <a:pt x="37" y="23"/>
                    <a:pt x="35" y="23"/>
                  </a:cubicBezTo>
                  <a:cubicBezTo>
                    <a:pt x="35" y="23"/>
                    <a:pt x="35" y="23"/>
                    <a:pt x="34" y="23"/>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60"/>
            <p:cNvSpPr/>
            <p:nvPr/>
          </p:nvSpPr>
          <p:spPr bwMode="auto">
            <a:xfrm>
              <a:off x="7858126" y="5924550"/>
              <a:ext cx="142875" cy="138113"/>
            </a:xfrm>
            <a:custGeom>
              <a:avLst/>
              <a:gdLst>
                <a:gd name="T0" fmla="*/ 36 w 38"/>
                <a:gd name="T1" fmla="*/ 22 h 37"/>
                <a:gd name="T2" fmla="*/ 15 w 38"/>
                <a:gd name="T3" fmla="*/ 35 h 37"/>
                <a:gd name="T4" fmla="*/ 2 w 38"/>
                <a:gd name="T5" fmla="*/ 14 h 37"/>
                <a:gd name="T6" fmla="*/ 23 w 38"/>
                <a:gd name="T7" fmla="*/ 2 h 37"/>
                <a:gd name="T8" fmla="*/ 36 w 38"/>
                <a:gd name="T9" fmla="*/ 22 h 37"/>
              </a:gdLst>
              <a:ahLst/>
              <a:cxnLst>
                <a:cxn ang="0">
                  <a:pos x="T0" y="T1"/>
                </a:cxn>
                <a:cxn ang="0">
                  <a:pos x="T2" y="T3"/>
                </a:cxn>
                <a:cxn ang="0">
                  <a:pos x="T4" y="T5"/>
                </a:cxn>
                <a:cxn ang="0">
                  <a:pos x="T6" y="T7"/>
                </a:cxn>
                <a:cxn ang="0">
                  <a:pos x="T8" y="T9"/>
                </a:cxn>
              </a:cxnLst>
              <a:rect l="0" t="0" r="r" b="b"/>
              <a:pathLst>
                <a:path w="38" h="37">
                  <a:moveTo>
                    <a:pt x="36" y="22"/>
                  </a:moveTo>
                  <a:cubicBezTo>
                    <a:pt x="33" y="32"/>
                    <a:pt x="24" y="37"/>
                    <a:pt x="15" y="35"/>
                  </a:cubicBezTo>
                  <a:cubicBezTo>
                    <a:pt x="6" y="33"/>
                    <a:pt x="0" y="24"/>
                    <a:pt x="2" y="14"/>
                  </a:cubicBezTo>
                  <a:cubicBezTo>
                    <a:pt x="5" y="5"/>
                    <a:pt x="14" y="0"/>
                    <a:pt x="23" y="2"/>
                  </a:cubicBezTo>
                  <a:cubicBezTo>
                    <a:pt x="32" y="4"/>
                    <a:pt x="38" y="13"/>
                    <a:pt x="36" y="22"/>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61"/>
            <p:cNvSpPr/>
            <p:nvPr/>
          </p:nvSpPr>
          <p:spPr bwMode="auto">
            <a:xfrm>
              <a:off x="7899401" y="5938838"/>
              <a:ext cx="60325" cy="34925"/>
            </a:xfrm>
            <a:custGeom>
              <a:avLst/>
              <a:gdLst>
                <a:gd name="T0" fmla="*/ 16 w 16"/>
                <a:gd name="T1" fmla="*/ 5 h 9"/>
                <a:gd name="T2" fmla="*/ 8 w 16"/>
                <a:gd name="T3" fmla="*/ 9 h 9"/>
                <a:gd name="T4" fmla="*/ 0 w 16"/>
                <a:gd name="T5" fmla="*/ 4 h 9"/>
                <a:gd name="T6" fmla="*/ 8 w 16"/>
                <a:gd name="T7" fmla="*/ 0 h 9"/>
                <a:gd name="T8" fmla="*/ 16 w 16"/>
                <a:gd name="T9" fmla="*/ 5 h 9"/>
              </a:gdLst>
              <a:ahLst/>
              <a:cxnLst>
                <a:cxn ang="0">
                  <a:pos x="T0" y="T1"/>
                </a:cxn>
                <a:cxn ang="0">
                  <a:pos x="T2" y="T3"/>
                </a:cxn>
                <a:cxn ang="0">
                  <a:pos x="T4" y="T5"/>
                </a:cxn>
                <a:cxn ang="0">
                  <a:pos x="T6" y="T7"/>
                </a:cxn>
                <a:cxn ang="0">
                  <a:pos x="T8" y="T9"/>
                </a:cxn>
              </a:cxnLst>
              <a:rect l="0" t="0" r="r" b="b"/>
              <a:pathLst>
                <a:path w="16" h="9">
                  <a:moveTo>
                    <a:pt x="16" y="5"/>
                  </a:moveTo>
                  <a:cubicBezTo>
                    <a:pt x="16" y="7"/>
                    <a:pt x="12" y="9"/>
                    <a:pt x="8" y="9"/>
                  </a:cubicBezTo>
                  <a:cubicBezTo>
                    <a:pt x="3" y="9"/>
                    <a:pt x="0" y="7"/>
                    <a:pt x="0" y="4"/>
                  </a:cubicBezTo>
                  <a:cubicBezTo>
                    <a:pt x="0" y="2"/>
                    <a:pt x="4" y="0"/>
                    <a:pt x="8" y="0"/>
                  </a:cubicBezTo>
                  <a:cubicBezTo>
                    <a:pt x="12" y="0"/>
                    <a:pt x="16" y="2"/>
                    <a:pt x="16" y="5"/>
                  </a:cubicBezTo>
                  <a:close/>
                </a:path>
              </a:pathLst>
            </a:custGeom>
            <a:solidFill>
              <a:srgbClr val="E8DF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62"/>
            <p:cNvSpPr/>
            <p:nvPr/>
          </p:nvSpPr>
          <p:spPr bwMode="auto">
            <a:xfrm>
              <a:off x="7739063" y="5789613"/>
              <a:ext cx="303213" cy="85725"/>
            </a:xfrm>
            <a:custGeom>
              <a:avLst/>
              <a:gdLst>
                <a:gd name="T0" fmla="*/ 81 w 81"/>
                <a:gd name="T1" fmla="*/ 17 h 23"/>
                <a:gd name="T2" fmla="*/ 81 w 81"/>
                <a:gd name="T3" fmla="*/ 8 h 23"/>
                <a:gd name="T4" fmla="*/ 79 w 81"/>
                <a:gd name="T5" fmla="*/ 7 h 23"/>
                <a:gd name="T6" fmla="*/ 1 w 81"/>
                <a:gd name="T7" fmla="*/ 12 h 23"/>
                <a:gd name="T8" fmla="*/ 0 w 81"/>
                <a:gd name="T9" fmla="*/ 15 h 23"/>
                <a:gd name="T10" fmla="*/ 5 w 81"/>
                <a:gd name="T11" fmla="*/ 21 h 23"/>
                <a:gd name="T12" fmla="*/ 7 w 81"/>
                <a:gd name="T13" fmla="*/ 22 h 23"/>
                <a:gd name="T14" fmla="*/ 79 w 81"/>
                <a:gd name="T15" fmla="*/ 19 h 23"/>
                <a:gd name="T16" fmla="*/ 81 w 81"/>
                <a:gd name="T1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23">
                  <a:moveTo>
                    <a:pt x="81" y="17"/>
                  </a:moveTo>
                  <a:cubicBezTo>
                    <a:pt x="81" y="8"/>
                    <a:pt x="81" y="8"/>
                    <a:pt x="81" y="8"/>
                  </a:cubicBezTo>
                  <a:cubicBezTo>
                    <a:pt x="81" y="7"/>
                    <a:pt x="80" y="7"/>
                    <a:pt x="79" y="7"/>
                  </a:cubicBezTo>
                  <a:cubicBezTo>
                    <a:pt x="70" y="5"/>
                    <a:pt x="24" y="0"/>
                    <a:pt x="1" y="12"/>
                  </a:cubicBezTo>
                  <a:cubicBezTo>
                    <a:pt x="0" y="12"/>
                    <a:pt x="0" y="14"/>
                    <a:pt x="0" y="15"/>
                  </a:cubicBezTo>
                  <a:cubicBezTo>
                    <a:pt x="5" y="21"/>
                    <a:pt x="5" y="21"/>
                    <a:pt x="5" y="21"/>
                  </a:cubicBezTo>
                  <a:cubicBezTo>
                    <a:pt x="5" y="22"/>
                    <a:pt x="6" y="23"/>
                    <a:pt x="7" y="22"/>
                  </a:cubicBezTo>
                  <a:cubicBezTo>
                    <a:pt x="13" y="20"/>
                    <a:pt x="41" y="12"/>
                    <a:pt x="79" y="19"/>
                  </a:cubicBezTo>
                  <a:cubicBezTo>
                    <a:pt x="80" y="19"/>
                    <a:pt x="81" y="18"/>
                    <a:pt x="81" y="17"/>
                  </a:cubicBez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63"/>
            <p:cNvSpPr/>
            <p:nvPr/>
          </p:nvSpPr>
          <p:spPr bwMode="auto">
            <a:xfrm>
              <a:off x="8432801" y="5789613"/>
              <a:ext cx="304800" cy="85725"/>
            </a:xfrm>
            <a:custGeom>
              <a:avLst/>
              <a:gdLst>
                <a:gd name="T0" fmla="*/ 0 w 81"/>
                <a:gd name="T1" fmla="*/ 17 h 23"/>
                <a:gd name="T2" fmla="*/ 0 w 81"/>
                <a:gd name="T3" fmla="*/ 8 h 23"/>
                <a:gd name="T4" fmla="*/ 2 w 81"/>
                <a:gd name="T5" fmla="*/ 7 h 23"/>
                <a:gd name="T6" fmla="*/ 80 w 81"/>
                <a:gd name="T7" fmla="*/ 12 h 23"/>
                <a:gd name="T8" fmla="*/ 81 w 81"/>
                <a:gd name="T9" fmla="*/ 15 h 23"/>
                <a:gd name="T10" fmla="*/ 76 w 81"/>
                <a:gd name="T11" fmla="*/ 21 h 23"/>
                <a:gd name="T12" fmla="*/ 74 w 81"/>
                <a:gd name="T13" fmla="*/ 22 h 23"/>
                <a:gd name="T14" fmla="*/ 2 w 81"/>
                <a:gd name="T15" fmla="*/ 19 h 23"/>
                <a:gd name="T16" fmla="*/ 0 w 81"/>
                <a:gd name="T1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23">
                  <a:moveTo>
                    <a:pt x="0" y="17"/>
                  </a:moveTo>
                  <a:cubicBezTo>
                    <a:pt x="0" y="8"/>
                    <a:pt x="0" y="8"/>
                    <a:pt x="0" y="8"/>
                  </a:cubicBezTo>
                  <a:cubicBezTo>
                    <a:pt x="0" y="7"/>
                    <a:pt x="1" y="7"/>
                    <a:pt x="2" y="7"/>
                  </a:cubicBezTo>
                  <a:cubicBezTo>
                    <a:pt x="11" y="5"/>
                    <a:pt x="57" y="0"/>
                    <a:pt x="80" y="12"/>
                  </a:cubicBezTo>
                  <a:cubicBezTo>
                    <a:pt x="81" y="12"/>
                    <a:pt x="81" y="14"/>
                    <a:pt x="81" y="15"/>
                  </a:cubicBezTo>
                  <a:cubicBezTo>
                    <a:pt x="76" y="21"/>
                    <a:pt x="76" y="21"/>
                    <a:pt x="76" y="21"/>
                  </a:cubicBezTo>
                  <a:cubicBezTo>
                    <a:pt x="76" y="22"/>
                    <a:pt x="75" y="23"/>
                    <a:pt x="74" y="22"/>
                  </a:cubicBezTo>
                  <a:cubicBezTo>
                    <a:pt x="68" y="20"/>
                    <a:pt x="40" y="12"/>
                    <a:pt x="2" y="19"/>
                  </a:cubicBezTo>
                  <a:cubicBezTo>
                    <a:pt x="1" y="19"/>
                    <a:pt x="0" y="18"/>
                    <a:pt x="0" y="17"/>
                  </a:cubicBez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64"/>
            <p:cNvSpPr/>
            <p:nvPr/>
          </p:nvSpPr>
          <p:spPr bwMode="auto">
            <a:xfrm>
              <a:off x="8531226" y="5999163"/>
              <a:ext cx="160338" cy="57150"/>
            </a:xfrm>
            <a:custGeom>
              <a:avLst/>
              <a:gdLst>
                <a:gd name="T0" fmla="*/ 4 w 43"/>
                <a:gd name="T1" fmla="*/ 15 h 15"/>
                <a:gd name="T2" fmla="*/ 0 w 43"/>
                <a:gd name="T3" fmla="*/ 12 h 15"/>
                <a:gd name="T4" fmla="*/ 4 w 43"/>
                <a:gd name="T5" fmla="*/ 9 h 15"/>
                <a:gd name="T6" fmla="*/ 37 w 43"/>
                <a:gd name="T7" fmla="*/ 1 h 15"/>
                <a:gd name="T8" fmla="*/ 42 w 43"/>
                <a:gd name="T9" fmla="*/ 2 h 15"/>
                <a:gd name="T10" fmla="*/ 40 w 43"/>
                <a:gd name="T11" fmla="*/ 7 h 15"/>
                <a:gd name="T12" fmla="*/ 4 w 43"/>
                <a:gd name="T13" fmla="*/ 15 h 15"/>
                <a:gd name="T14" fmla="*/ 4 w 43"/>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5">
                  <a:moveTo>
                    <a:pt x="4" y="15"/>
                  </a:moveTo>
                  <a:cubicBezTo>
                    <a:pt x="2" y="15"/>
                    <a:pt x="1" y="14"/>
                    <a:pt x="0" y="12"/>
                  </a:cubicBezTo>
                  <a:cubicBezTo>
                    <a:pt x="0" y="10"/>
                    <a:pt x="2" y="9"/>
                    <a:pt x="4" y="9"/>
                  </a:cubicBezTo>
                  <a:cubicBezTo>
                    <a:pt x="4" y="9"/>
                    <a:pt x="28" y="6"/>
                    <a:pt x="37" y="1"/>
                  </a:cubicBezTo>
                  <a:cubicBezTo>
                    <a:pt x="38" y="0"/>
                    <a:pt x="41" y="0"/>
                    <a:pt x="42" y="2"/>
                  </a:cubicBezTo>
                  <a:cubicBezTo>
                    <a:pt x="43" y="3"/>
                    <a:pt x="42" y="6"/>
                    <a:pt x="40" y="7"/>
                  </a:cubicBezTo>
                  <a:cubicBezTo>
                    <a:pt x="30" y="13"/>
                    <a:pt x="5" y="15"/>
                    <a:pt x="4" y="15"/>
                  </a:cubicBezTo>
                  <a:cubicBezTo>
                    <a:pt x="4" y="15"/>
                    <a:pt x="4" y="15"/>
                    <a:pt x="4" y="15"/>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65"/>
            <p:cNvSpPr/>
            <p:nvPr/>
          </p:nvSpPr>
          <p:spPr bwMode="auto">
            <a:xfrm>
              <a:off x="8545513" y="5943600"/>
              <a:ext cx="142875" cy="85725"/>
            </a:xfrm>
            <a:custGeom>
              <a:avLst/>
              <a:gdLst>
                <a:gd name="T0" fmla="*/ 4 w 38"/>
                <a:gd name="T1" fmla="*/ 23 h 23"/>
                <a:gd name="T2" fmla="*/ 3 w 38"/>
                <a:gd name="T3" fmla="*/ 23 h 23"/>
                <a:gd name="T4" fmla="*/ 0 w 38"/>
                <a:gd name="T5" fmla="*/ 19 h 23"/>
                <a:gd name="T6" fmla="*/ 3 w 38"/>
                <a:gd name="T7" fmla="*/ 16 h 23"/>
                <a:gd name="T8" fmla="*/ 32 w 38"/>
                <a:gd name="T9" fmla="*/ 2 h 23"/>
                <a:gd name="T10" fmla="*/ 36 w 38"/>
                <a:gd name="T11" fmla="*/ 1 h 23"/>
                <a:gd name="T12" fmla="*/ 37 w 38"/>
                <a:gd name="T13" fmla="*/ 6 h 23"/>
                <a:gd name="T14" fmla="*/ 4 w 38"/>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3">
                  <a:moveTo>
                    <a:pt x="4" y="23"/>
                  </a:moveTo>
                  <a:cubicBezTo>
                    <a:pt x="3" y="23"/>
                    <a:pt x="3" y="23"/>
                    <a:pt x="3" y="23"/>
                  </a:cubicBezTo>
                  <a:cubicBezTo>
                    <a:pt x="1" y="23"/>
                    <a:pt x="0" y="21"/>
                    <a:pt x="0" y="19"/>
                  </a:cubicBezTo>
                  <a:cubicBezTo>
                    <a:pt x="0" y="17"/>
                    <a:pt x="1" y="16"/>
                    <a:pt x="3" y="16"/>
                  </a:cubicBezTo>
                  <a:cubicBezTo>
                    <a:pt x="21" y="16"/>
                    <a:pt x="31" y="2"/>
                    <a:pt x="32" y="2"/>
                  </a:cubicBezTo>
                  <a:cubicBezTo>
                    <a:pt x="33" y="0"/>
                    <a:pt x="35" y="0"/>
                    <a:pt x="36" y="1"/>
                  </a:cubicBezTo>
                  <a:cubicBezTo>
                    <a:pt x="38" y="2"/>
                    <a:pt x="38" y="4"/>
                    <a:pt x="37" y="6"/>
                  </a:cubicBezTo>
                  <a:cubicBezTo>
                    <a:pt x="37" y="6"/>
                    <a:pt x="25" y="23"/>
                    <a:pt x="4" y="23"/>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66"/>
            <p:cNvSpPr/>
            <p:nvPr/>
          </p:nvSpPr>
          <p:spPr bwMode="auto">
            <a:xfrm>
              <a:off x="8474076" y="5924550"/>
              <a:ext cx="142875" cy="138113"/>
            </a:xfrm>
            <a:custGeom>
              <a:avLst/>
              <a:gdLst>
                <a:gd name="T0" fmla="*/ 3 w 38"/>
                <a:gd name="T1" fmla="*/ 22 h 37"/>
                <a:gd name="T2" fmla="*/ 23 w 38"/>
                <a:gd name="T3" fmla="*/ 35 h 37"/>
                <a:gd name="T4" fmla="*/ 36 w 38"/>
                <a:gd name="T5" fmla="*/ 14 h 37"/>
                <a:gd name="T6" fmla="*/ 15 w 38"/>
                <a:gd name="T7" fmla="*/ 2 h 37"/>
                <a:gd name="T8" fmla="*/ 3 w 38"/>
                <a:gd name="T9" fmla="*/ 22 h 37"/>
              </a:gdLst>
              <a:ahLst/>
              <a:cxnLst>
                <a:cxn ang="0">
                  <a:pos x="T0" y="T1"/>
                </a:cxn>
                <a:cxn ang="0">
                  <a:pos x="T2" y="T3"/>
                </a:cxn>
                <a:cxn ang="0">
                  <a:pos x="T4" y="T5"/>
                </a:cxn>
                <a:cxn ang="0">
                  <a:pos x="T6" y="T7"/>
                </a:cxn>
                <a:cxn ang="0">
                  <a:pos x="T8" y="T9"/>
                </a:cxn>
              </a:cxnLst>
              <a:rect l="0" t="0" r="r" b="b"/>
              <a:pathLst>
                <a:path w="38" h="37">
                  <a:moveTo>
                    <a:pt x="3" y="22"/>
                  </a:moveTo>
                  <a:cubicBezTo>
                    <a:pt x="5" y="32"/>
                    <a:pt x="14" y="37"/>
                    <a:pt x="23" y="35"/>
                  </a:cubicBezTo>
                  <a:cubicBezTo>
                    <a:pt x="32" y="33"/>
                    <a:pt x="38" y="24"/>
                    <a:pt x="36" y="14"/>
                  </a:cubicBezTo>
                  <a:cubicBezTo>
                    <a:pt x="33" y="5"/>
                    <a:pt x="24" y="0"/>
                    <a:pt x="15" y="2"/>
                  </a:cubicBezTo>
                  <a:cubicBezTo>
                    <a:pt x="6" y="4"/>
                    <a:pt x="0" y="13"/>
                    <a:pt x="3" y="22"/>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67"/>
            <p:cNvSpPr/>
            <p:nvPr/>
          </p:nvSpPr>
          <p:spPr bwMode="auto">
            <a:xfrm>
              <a:off x="8515351" y="5938838"/>
              <a:ext cx="60325" cy="34925"/>
            </a:xfrm>
            <a:custGeom>
              <a:avLst/>
              <a:gdLst>
                <a:gd name="T0" fmla="*/ 0 w 16"/>
                <a:gd name="T1" fmla="*/ 5 h 9"/>
                <a:gd name="T2" fmla="*/ 8 w 16"/>
                <a:gd name="T3" fmla="*/ 9 h 9"/>
                <a:gd name="T4" fmla="*/ 16 w 16"/>
                <a:gd name="T5" fmla="*/ 4 h 9"/>
                <a:gd name="T6" fmla="*/ 8 w 16"/>
                <a:gd name="T7" fmla="*/ 0 h 9"/>
                <a:gd name="T8" fmla="*/ 0 w 16"/>
                <a:gd name="T9" fmla="*/ 5 h 9"/>
              </a:gdLst>
              <a:ahLst/>
              <a:cxnLst>
                <a:cxn ang="0">
                  <a:pos x="T0" y="T1"/>
                </a:cxn>
                <a:cxn ang="0">
                  <a:pos x="T2" y="T3"/>
                </a:cxn>
                <a:cxn ang="0">
                  <a:pos x="T4" y="T5"/>
                </a:cxn>
                <a:cxn ang="0">
                  <a:pos x="T6" y="T7"/>
                </a:cxn>
                <a:cxn ang="0">
                  <a:pos x="T8" y="T9"/>
                </a:cxn>
              </a:cxnLst>
              <a:rect l="0" t="0" r="r" b="b"/>
              <a:pathLst>
                <a:path w="16" h="9">
                  <a:moveTo>
                    <a:pt x="0" y="5"/>
                  </a:moveTo>
                  <a:cubicBezTo>
                    <a:pt x="1" y="7"/>
                    <a:pt x="4" y="9"/>
                    <a:pt x="8" y="9"/>
                  </a:cubicBezTo>
                  <a:cubicBezTo>
                    <a:pt x="13" y="9"/>
                    <a:pt x="16" y="7"/>
                    <a:pt x="16" y="4"/>
                  </a:cubicBezTo>
                  <a:cubicBezTo>
                    <a:pt x="16" y="2"/>
                    <a:pt x="12" y="0"/>
                    <a:pt x="8" y="0"/>
                  </a:cubicBezTo>
                  <a:cubicBezTo>
                    <a:pt x="4" y="0"/>
                    <a:pt x="0" y="2"/>
                    <a:pt x="0" y="5"/>
                  </a:cubicBezTo>
                  <a:close/>
                </a:path>
              </a:pathLst>
            </a:custGeom>
            <a:solidFill>
              <a:srgbClr val="E8DF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68"/>
            <p:cNvSpPr/>
            <p:nvPr/>
          </p:nvSpPr>
          <p:spPr bwMode="auto">
            <a:xfrm>
              <a:off x="7524751" y="5534025"/>
              <a:ext cx="239713" cy="544513"/>
            </a:xfrm>
            <a:custGeom>
              <a:avLst/>
              <a:gdLst>
                <a:gd name="T0" fmla="*/ 54 w 64"/>
                <a:gd name="T1" fmla="*/ 0 h 145"/>
                <a:gd name="T2" fmla="*/ 59 w 64"/>
                <a:gd name="T3" fmla="*/ 104 h 145"/>
                <a:gd name="T4" fmla="*/ 47 w 64"/>
                <a:gd name="T5" fmla="*/ 115 h 145"/>
                <a:gd name="T6" fmla="*/ 64 w 64"/>
                <a:gd name="T7" fmla="*/ 115 h 145"/>
                <a:gd name="T8" fmla="*/ 53 w 64"/>
                <a:gd name="T9" fmla="*/ 136 h 145"/>
                <a:gd name="T10" fmla="*/ 10 w 64"/>
                <a:gd name="T11" fmla="*/ 97 h 145"/>
                <a:gd name="T12" fmla="*/ 16 w 64"/>
                <a:gd name="T13" fmla="*/ 0 h 145"/>
                <a:gd name="T14" fmla="*/ 54 w 64"/>
                <a:gd name="T15" fmla="*/ 0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45">
                  <a:moveTo>
                    <a:pt x="54" y="0"/>
                  </a:moveTo>
                  <a:cubicBezTo>
                    <a:pt x="54" y="0"/>
                    <a:pt x="23" y="85"/>
                    <a:pt x="59" y="104"/>
                  </a:cubicBezTo>
                  <a:cubicBezTo>
                    <a:pt x="59" y="104"/>
                    <a:pt x="55" y="115"/>
                    <a:pt x="47" y="115"/>
                  </a:cubicBezTo>
                  <a:cubicBezTo>
                    <a:pt x="47" y="115"/>
                    <a:pt x="52" y="121"/>
                    <a:pt x="64" y="115"/>
                  </a:cubicBezTo>
                  <a:cubicBezTo>
                    <a:pt x="64" y="115"/>
                    <a:pt x="62" y="129"/>
                    <a:pt x="53" y="136"/>
                  </a:cubicBezTo>
                  <a:cubicBezTo>
                    <a:pt x="41" y="145"/>
                    <a:pt x="18" y="145"/>
                    <a:pt x="10" y="97"/>
                  </a:cubicBezTo>
                  <a:cubicBezTo>
                    <a:pt x="10" y="97"/>
                    <a:pt x="0" y="23"/>
                    <a:pt x="16" y="0"/>
                  </a:cubicBezTo>
                  <a:lnTo>
                    <a:pt x="54" y="0"/>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69"/>
            <p:cNvSpPr/>
            <p:nvPr/>
          </p:nvSpPr>
          <p:spPr bwMode="auto">
            <a:xfrm>
              <a:off x="8715376" y="5440363"/>
              <a:ext cx="236538" cy="638175"/>
            </a:xfrm>
            <a:custGeom>
              <a:avLst/>
              <a:gdLst>
                <a:gd name="T0" fmla="*/ 9 w 63"/>
                <a:gd name="T1" fmla="*/ 25 h 170"/>
                <a:gd name="T2" fmla="*/ 5 w 63"/>
                <a:gd name="T3" fmla="*/ 129 h 170"/>
                <a:gd name="T4" fmla="*/ 17 w 63"/>
                <a:gd name="T5" fmla="*/ 140 h 170"/>
                <a:gd name="T6" fmla="*/ 0 w 63"/>
                <a:gd name="T7" fmla="*/ 140 h 170"/>
                <a:gd name="T8" fmla="*/ 10 w 63"/>
                <a:gd name="T9" fmla="*/ 161 h 170"/>
                <a:gd name="T10" fmla="*/ 54 w 63"/>
                <a:gd name="T11" fmla="*/ 122 h 170"/>
                <a:gd name="T12" fmla="*/ 48 w 63"/>
                <a:gd name="T13" fmla="*/ 25 h 170"/>
                <a:gd name="T14" fmla="*/ 31 w 63"/>
                <a:gd name="T15" fmla="*/ 0 h 170"/>
                <a:gd name="T16" fmla="*/ 9 w 63"/>
                <a:gd name="T17" fmla="*/ 2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70">
                  <a:moveTo>
                    <a:pt x="9" y="25"/>
                  </a:moveTo>
                  <a:cubicBezTo>
                    <a:pt x="9" y="25"/>
                    <a:pt x="41" y="110"/>
                    <a:pt x="5" y="129"/>
                  </a:cubicBezTo>
                  <a:cubicBezTo>
                    <a:pt x="5" y="129"/>
                    <a:pt x="8" y="140"/>
                    <a:pt x="17" y="140"/>
                  </a:cubicBezTo>
                  <a:cubicBezTo>
                    <a:pt x="17" y="140"/>
                    <a:pt x="11" y="146"/>
                    <a:pt x="0" y="140"/>
                  </a:cubicBezTo>
                  <a:cubicBezTo>
                    <a:pt x="0" y="140"/>
                    <a:pt x="1" y="154"/>
                    <a:pt x="10" y="161"/>
                  </a:cubicBezTo>
                  <a:cubicBezTo>
                    <a:pt x="23" y="170"/>
                    <a:pt x="46" y="170"/>
                    <a:pt x="54" y="122"/>
                  </a:cubicBezTo>
                  <a:cubicBezTo>
                    <a:pt x="54" y="122"/>
                    <a:pt x="63" y="48"/>
                    <a:pt x="48" y="25"/>
                  </a:cubicBezTo>
                  <a:cubicBezTo>
                    <a:pt x="31" y="0"/>
                    <a:pt x="31" y="0"/>
                    <a:pt x="31" y="0"/>
                  </a:cubicBezTo>
                  <a:lnTo>
                    <a:pt x="9" y="25"/>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70"/>
            <p:cNvSpPr/>
            <p:nvPr/>
          </p:nvSpPr>
          <p:spPr bwMode="auto">
            <a:xfrm>
              <a:off x="7626351" y="5346700"/>
              <a:ext cx="1204913" cy="431800"/>
            </a:xfrm>
            <a:custGeom>
              <a:avLst/>
              <a:gdLst>
                <a:gd name="T0" fmla="*/ 309 w 321"/>
                <a:gd name="T1" fmla="*/ 59 h 115"/>
                <a:gd name="T2" fmla="*/ 201 w 321"/>
                <a:gd name="T3" fmla="*/ 94 h 115"/>
                <a:gd name="T4" fmla="*/ 218 w 321"/>
                <a:gd name="T5" fmla="*/ 59 h 115"/>
                <a:gd name="T6" fmla="*/ 165 w 321"/>
                <a:gd name="T7" fmla="*/ 82 h 115"/>
                <a:gd name="T8" fmla="*/ 187 w 321"/>
                <a:gd name="T9" fmla="*/ 41 h 115"/>
                <a:gd name="T10" fmla="*/ 6 w 321"/>
                <a:gd name="T11" fmla="*/ 106 h 115"/>
                <a:gd name="T12" fmla="*/ 0 w 321"/>
                <a:gd name="T13" fmla="*/ 5 h 115"/>
                <a:gd name="T14" fmla="*/ 321 w 321"/>
                <a:gd name="T15" fmla="*/ 0 h 115"/>
                <a:gd name="T16" fmla="*/ 309 w 321"/>
                <a:gd name="T17" fmla="*/ 5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115">
                  <a:moveTo>
                    <a:pt x="309" y="59"/>
                  </a:moveTo>
                  <a:cubicBezTo>
                    <a:pt x="309" y="59"/>
                    <a:pt x="267" y="101"/>
                    <a:pt x="201" y="94"/>
                  </a:cubicBezTo>
                  <a:cubicBezTo>
                    <a:pt x="201" y="94"/>
                    <a:pt x="218" y="84"/>
                    <a:pt x="218" y="59"/>
                  </a:cubicBezTo>
                  <a:cubicBezTo>
                    <a:pt x="218" y="59"/>
                    <a:pt x="207" y="89"/>
                    <a:pt x="165" y="82"/>
                  </a:cubicBezTo>
                  <a:cubicBezTo>
                    <a:pt x="165" y="82"/>
                    <a:pt x="188" y="66"/>
                    <a:pt x="187" y="41"/>
                  </a:cubicBezTo>
                  <a:cubicBezTo>
                    <a:pt x="187" y="41"/>
                    <a:pt x="119" y="115"/>
                    <a:pt x="6" y="106"/>
                  </a:cubicBezTo>
                  <a:cubicBezTo>
                    <a:pt x="0" y="5"/>
                    <a:pt x="0" y="5"/>
                    <a:pt x="0" y="5"/>
                  </a:cubicBezTo>
                  <a:cubicBezTo>
                    <a:pt x="321" y="0"/>
                    <a:pt x="321" y="0"/>
                    <a:pt x="321" y="0"/>
                  </a:cubicBezTo>
                  <a:lnTo>
                    <a:pt x="309" y="59"/>
                  </a:lnTo>
                  <a:close/>
                </a:path>
              </a:pathLst>
            </a:custGeom>
            <a:solidFill>
              <a:srgbClr val="EA96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74" name="组合 73"/>
          <p:cNvGrpSpPr/>
          <p:nvPr/>
        </p:nvGrpSpPr>
        <p:grpSpPr>
          <a:xfrm>
            <a:off x="309450" y="3510166"/>
            <a:ext cx="1720773" cy="2960107"/>
            <a:chOff x="8874579" y="340547"/>
            <a:chExt cx="1339497" cy="2522491"/>
          </a:xfrm>
        </p:grpSpPr>
        <p:grpSp>
          <p:nvGrpSpPr>
            <p:cNvPr id="75" name="组合 74"/>
            <p:cNvGrpSpPr>
              <a:grpSpLocks noChangeAspect="1"/>
            </p:cNvGrpSpPr>
            <p:nvPr/>
          </p:nvGrpSpPr>
          <p:grpSpPr>
            <a:xfrm>
              <a:off x="8874579" y="340547"/>
              <a:ext cx="1339497" cy="2484000"/>
              <a:chOff x="9736138" y="161925"/>
              <a:chExt cx="2235201" cy="4144963"/>
            </a:xfrm>
          </p:grpSpPr>
          <p:sp>
            <p:nvSpPr>
              <p:cNvPr id="78" name="Freeform 102"/>
              <p:cNvSpPr/>
              <p:nvPr/>
            </p:nvSpPr>
            <p:spPr bwMode="auto">
              <a:xfrm>
                <a:off x="9736138" y="161925"/>
                <a:ext cx="777875" cy="765175"/>
              </a:xfrm>
              <a:custGeom>
                <a:avLst/>
                <a:gdLst>
                  <a:gd name="T0" fmla="*/ 136 w 207"/>
                  <a:gd name="T1" fmla="*/ 182 h 204"/>
                  <a:gd name="T2" fmla="*/ 112 w 207"/>
                  <a:gd name="T3" fmla="*/ 200 h 204"/>
                  <a:gd name="T4" fmla="*/ 37 w 207"/>
                  <a:gd name="T5" fmla="*/ 181 h 204"/>
                  <a:gd name="T6" fmla="*/ 15 w 207"/>
                  <a:gd name="T7" fmla="*/ 63 h 204"/>
                  <a:gd name="T8" fmla="*/ 27 w 207"/>
                  <a:gd name="T9" fmla="*/ 81 h 204"/>
                  <a:gd name="T10" fmla="*/ 76 w 207"/>
                  <a:gd name="T11" fmla="*/ 21 h 204"/>
                  <a:gd name="T12" fmla="*/ 74 w 207"/>
                  <a:gd name="T13" fmla="*/ 42 h 204"/>
                  <a:gd name="T14" fmla="*/ 158 w 207"/>
                  <a:gd name="T15" fmla="*/ 9 h 204"/>
                  <a:gd name="T16" fmla="*/ 140 w 207"/>
                  <a:gd name="T17" fmla="*/ 45 h 204"/>
                  <a:gd name="T18" fmla="*/ 198 w 207"/>
                  <a:gd name="T19" fmla="*/ 57 h 204"/>
                  <a:gd name="T20" fmla="*/ 171 w 207"/>
                  <a:gd name="T21" fmla="*/ 85 h 204"/>
                  <a:gd name="T22" fmla="*/ 207 w 207"/>
                  <a:gd name="T23" fmla="*/ 115 h 204"/>
                  <a:gd name="T24" fmla="*/ 136 w 207"/>
                  <a:gd name="T25" fmla="*/ 18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 h="204">
                    <a:moveTo>
                      <a:pt x="136" y="182"/>
                    </a:moveTo>
                    <a:cubicBezTo>
                      <a:pt x="136" y="182"/>
                      <a:pt x="130" y="197"/>
                      <a:pt x="112" y="200"/>
                    </a:cubicBezTo>
                    <a:cubicBezTo>
                      <a:pt x="92" y="204"/>
                      <a:pt x="63" y="201"/>
                      <a:pt x="37" y="181"/>
                    </a:cubicBezTo>
                    <a:cubicBezTo>
                      <a:pt x="9" y="158"/>
                      <a:pt x="0" y="100"/>
                      <a:pt x="15" y="63"/>
                    </a:cubicBezTo>
                    <a:cubicBezTo>
                      <a:pt x="15" y="63"/>
                      <a:pt x="17" y="79"/>
                      <a:pt x="27" y="81"/>
                    </a:cubicBezTo>
                    <a:cubicBezTo>
                      <a:pt x="27" y="81"/>
                      <a:pt x="36" y="28"/>
                      <a:pt x="76" y="21"/>
                    </a:cubicBezTo>
                    <a:cubicBezTo>
                      <a:pt x="76" y="21"/>
                      <a:pt x="72" y="35"/>
                      <a:pt x="74" y="42"/>
                    </a:cubicBezTo>
                    <a:cubicBezTo>
                      <a:pt x="74" y="42"/>
                      <a:pt x="98" y="0"/>
                      <a:pt x="158" y="9"/>
                    </a:cubicBezTo>
                    <a:cubicBezTo>
                      <a:pt x="158" y="9"/>
                      <a:pt x="132" y="28"/>
                      <a:pt x="140" y="45"/>
                    </a:cubicBezTo>
                    <a:cubicBezTo>
                      <a:pt x="140" y="45"/>
                      <a:pt x="183" y="37"/>
                      <a:pt x="198" y="57"/>
                    </a:cubicBezTo>
                    <a:cubicBezTo>
                      <a:pt x="198" y="57"/>
                      <a:pt x="173" y="61"/>
                      <a:pt x="171" y="85"/>
                    </a:cubicBezTo>
                    <a:cubicBezTo>
                      <a:pt x="171" y="85"/>
                      <a:pt x="206" y="89"/>
                      <a:pt x="207" y="115"/>
                    </a:cubicBezTo>
                    <a:lnTo>
                      <a:pt x="136" y="182"/>
                    </a:lnTo>
                    <a:close/>
                  </a:path>
                </a:pathLst>
              </a:custGeom>
              <a:solidFill>
                <a:srgbClr val="6041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103"/>
              <p:cNvSpPr/>
              <p:nvPr/>
            </p:nvSpPr>
            <p:spPr bwMode="auto">
              <a:xfrm>
                <a:off x="10183813" y="592138"/>
                <a:ext cx="269875" cy="290513"/>
              </a:xfrm>
              <a:custGeom>
                <a:avLst/>
                <a:gdLst>
                  <a:gd name="T0" fmla="*/ 12 w 72"/>
                  <a:gd name="T1" fmla="*/ 75 h 77"/>
                  <a:gd name="T2" fmla="*/ 17 w 72"/>
                  <a:gd name="T3" fmla="*/ 28 h 77"/>
                  <a:gd name="T4" fmla="*/ 72 w 72"/>
                  <a:gd name="T5" fmla="*/ 4 h 77"/>
                  <a:gd name="T6" fmla="*/ 30 w 72"/>
                  <a:gd name="T7" fmla="*/ 75 h 77"/>
                  <a:gd name="T8" fmla="*/ 12 w 72"/>
                  <a:gd name="T9" fmla="*/ 75 h 77"/>
                </a:gdLst>
                <a:ahLst/>
                <a:cxnLst>
                  <a:cxn ang="0">
                    <a:pos x="T0" y="T1"/>
                  </a:cxn>
                  <a:cxn ang="0">
                    <a:pos x="T2" y="T3"/>
                  </a:cxn>
                  <a:cxn ang="0">
                    <a:pos x="T4" y="T5"/>
                  </a:cxn>
                  <a:cxn ang="0">
                    <a:pos x="T6" y="T7"/>
                  </a:cxn>
                  <a:cxn ang="0">
                    <a:pos x="T8" y="T9"/>
                  </a:cxn>
                </a:cxnLst>
                <a:rect l="0" t="0" r="r" b="b"/>
                <a:pathLst>
                  <a:path w="72" h="77">
                    <a:moveTo>
                      <a:pt x="12" y="75"/>
                    </a:moveTo>
                    <a:cubicBezTo>
                      <a:pt x="12" y="75"/>
                      <a:pt x="0" y="55"/>
                      <a:pt x="17" y="28"/>
                    </a:cubicBezTo>
                    <a:cubicBezTo>
                      <a:pt x="34" y="2"/>
                      <a:pt x="48" y="0"/>
                      <a:pt x="72" y="4"/>
                    </a:cubicBezTo>
                    <a:cubicBezTo>
                      <a:pt x="30" y="75"/>
                      <a:pt x="30" y="75"/>
                      <a:pt x="30" y="75"/>
                    </a:cubicBezTo>
                    <a:cubicBezTo>
                      <a:pt x="30" y="75"/>
                      <a:pt x="22" y="77"/>
                      <a:pt x="12" y="75"/>
                    </a:cubicBezTo>
                    <a:close/>
                  </a:path>
                </a:pathLst>
              </a:custGeom>
              <a:solidFill>
                <a:srgbClr val="F4EF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04"/>
              <p:cNvSpPr/>
              <p:nvPr/>
            </p:nvSpPr>
            <p:spPr bwMode="auto">
              <a:xfrm>
                <a:off x="10029826" y="401638"/>
                <a:ext cx="1941513" cy="1651000"/>
              </a:xfrm>
              <a:custGeom>
                <a:avLst/>
                <a:gdLst>
                  <a:gd name="T0" fmla="*/ 258 w 517"/>
                  <a:gd name="T1" fmla="*/ 0 h 440"/>
                  <a:gd name="T2" fmla="*/ 74 w 517"/>
                  <a:gd name="T3" fmla="*/ 348 h 440"/>
                  <a:gd name="T4" fmla="*/ 258 w 517"/>
                  <a:gd name="T5" fmla="*/ 427 h 440"/>
                  <a:gd name="T6" fmla="*/ 443 w 517"/>
                  <a:gd name="T7" fmla="*/ 348 h 440"/>
                  <a:gd name="T8" fmla="*/ 258 w 517"/>
                  <a:gd name="T9" fmla="*/ 0 h 440"/>
                </a:gdLst>
                <a:ahLst/>
                <a:cxnLst>
                  <a:cxn ang="0">
                    <a:pos x="T0" y="T1"/>
                  </a:cxn>
                  <a:cxn ang="0">
                    <a:pos x="T2" y="T3"/>
                  </a:cxn>
                  <a:cxn ang="0">
                    <a:pos x="T4" y="T5"/>
                  </a:cxn>
                  <a:cxn ang="0">
                    <a:pos x="T6" y="T7"/>
                  </a:cxn>
                  <a:cxn ang="0">
                    <a:pos x="T8" y="T9"/>
                  </a:cxn>
                </a:cxnLst>
                <a:rect l="0" t="0" r="r" b="b"/>
                <a:pathLst>
                  <a:path w="517" h="440">
                    <a:moveTo>
                      <a:pt x="258" y="0"/>
                    </a:moveTo>
                    <a:cubicBezTo>
                      <a:pt x="45" y="0"/>
                      <a:pt x="0" y="229"/>
                      <a:pt x="74" y="348"/>
                    </a:cubicBezTo>
                    <a:cubicBezTo>
                      <a:pt x="131" y="440"/>
                      <a:pt x="258" y="427"/>
                      <a:pt x="258" y="427"/>
                    </a:cubicBezTo>
                    <a:cubicBezTo>
                      <a:pt x="258" y="427"/>
                      <a:pt x="386" y="440"/>
                      <a:pt x="443" y="348"/>
                    </a:cubicBezTo>
                    <a:cubicBezTo>
                      <a:pt x="517" y="229"/>
                      <a:pt x="472" y="0"/>
                      <a:pt x="258" y="0"/>
                    </a:cubicBezTo>
                    <a:close/>
                  </a:path>
                </a:pathLst>
              </a:custGeom>
              <a:solidFill>
                <a:srgbClr val="6D4C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105"/>
              <p:cNvSpPr/>
              <p:nvPr/>
            </p:nvSpPr>
            <p:spPr bwMode="auto">
              <a:xfrm>
                <a:off x="11055351" y="3592513"/>
                <a:ext cx="284163" cy="714375"/>
              </a:xfrm>
              <a:custGeom>
                <a:avLst/>
                <a:gdLst>
                  <a:gd name="T0" fmla="*/ 0 w 76"/>
                  <a:gd name="T1" fmla="*/ 0 h 190"/>
                  <a:gd name="T2" fmla="*/ 76 w 76"/>
                  <a:gd name="T3" fmla="*/ 0 h 190"/>
                  <a:gd name="T4" fmla="*/ 38 w 76"/>
                  <a:gd name="T5" fmla="*/ 190 h 190"/>
                  <a:gd name="T6" fmla="*/ 0 w 76"/>
                  <a:gd name="T7" fmla="*/ 0 h 190"/>
                </a:gdLst>
                <a:ahLst/>
                <a:cxnLst>
                  <a:cxn ang="0">
                    <a:pos x="T0" y="T1"/>
                  </a:cxn>
                  <a:cxn ang="0">
                    <a:pos x="T2" y="T3"/>
                  </a:cxn>
                  <a:cxn ang="0">
                    <a:pos x="T4" y="T5"/>
                  </a:cxn>
                  <a:cxn ang="0">
                    <a:pos x="T6" y="T7"/>
                  </a:cxn>
                </a:cxnLst>
                <a:rect l="0" t="0" r="r" b="b"/>
                <a:pathLst>
                  <a:path w="76" h="190">
                    <a:moveTo>
                      <a:pt x="0" y="0"/>
                    </a:moveTo>
                    <a:cubicBezTo>
                      <a:pt x="76" y="0"/>
                      <a:pt x="76" y="0"/>
                      <a:pt x="76" y="0"/>
                    </a:cubicBezTo>
                    <a:cubicBezTo>
                      <a:pt x="76" y="0"/>
                      <a:pt x="73" y="190"/>
                      <a:pt x="38" y="190"/>
                    </a:cubicBezTo>
                    <a:cubicBezTo>
                      <a:pt x="2" y="190"/>
                      <a:pt x="0" y="0"/>
                      <a:pt x="0" y="0"/>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107"/>
              <p:cNvSpPr/>
              <p:nvPr/>
            </p:nvSpPr>
            <p:spPr bwMode="auto">
              <a:xfrm>
                <a:off x="10660063" y="3592513"/>
                <a:ext cx="285750" cy="714375"/>
              </a:xfrm>
              <a:custGeom>
                <a:avLst/>
                <a:gdLst>
                  <a:gd name="T0" fmla="*/ 0 w 76"/>
                  <a:gd name="T1" fmla="*/ 0 h 190"/>
                  <a:gd name="T2" fmla="*/ 76 w 76"/>
                  <a:gd name="T3" fmla="*/ 0 h 190"/>
                  <a:gd name="T4" fmla="*/ 38 w 76"/>
                  <a:gd name="T5" fmla="*/ 190 h 190"/>
                  <a:gd name="T6" fmla="*/ 0 w 76"/>
                  <a:gd name="T7" fmla="*/ 0 h 190"/>
                </a:gdLst>
                <a:ahLst/>
                <a:cxnLst>
                  <a:cxn ang="0">
                    <a:pos x="T0" y="T1"/>
                  </a:cxn>
                  <a:cxn ang="0">
                    <a:pos x="T2" y="T3"/>
                  </a:cxn>
                  <a:cxn ang="0">
                    <a:pos x="T4" y="T5"/>
                  </a:cxn>
                  <a:cxn ang="0">
                    <a:pos x="T6" y="T7"/>
                  </a:cxn>
                </a:cxnLst>
                <a:rect l="0" t="0" r="r" b="b"/>
                <a:pathLst>
                  <a:path w="76" h="190">
                    <a:moveTo>
                      <a:pt x="0" y="0"/>
                    </a:moveTo>
                    <a:cubicBezTo>
                      <a:pt x="76" y="0"/>
                      <a:pt x="76" y="0"/>
                      <a:pt x="76" y="0"/>
                    </a:cubicBezTo>
                    <a:cubicBezTo>
                      <a:pt x="76" y="0"/>
                      <a:pt x="73" y="190"/>
                      <a:pt x="38" y="190"/>
                    </a:cubicBezTo>
                    <a:cubicBezTo>
                      <a:pt x="3" y="190"/>
                      <a:pt x="0" y="0"/>
                      <a:pt x="0" y="0"/>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109"/>
              <p:cNvSpPr/>
              <p:nvPr/>
            </p:nvSpPr>
            <p:spPr bwMode="auto">
              <a:xfrm>
                <a:off x="11347451" y="2357438"/>
                <a:ext cx="368300" cy="901700"/>
              </a:xfrm>
              <a:custGeom>
                <a:avLst/>
                <a:gdLst>
                  <a:gd name="T0" fmla="*/ 71 w 98"/>
                  <a:gd name="T1" fmla="*/ 77 h 240"/>
                  <a:gd name="T2" fmla="*/ 34 w 98"/>
                  <a:gd name="T3" fmla="*/ 161 h 240"/>
                  <a:gd name="T4" fmla="*/ 49 w 98"/>
                  <a:gd name="T5" fmla="*/ 168 h 240"/>
                  <a:gd name="T6" fmla="*/ 56 w 98"/>
                  <a:gd name="T7" fmla="*/ 191 h 240"/>
                  <a:gd name="T8" fmla="*/ 80 w 98"/>
                  <a:gd name="T9" fmla="*/ 187 h 240"/>
                  <a:gd name="T10" fmla="*/ 62 w 98"/>
                  <a:gd name="T11" fmla="*/ 235 h 240"/>
                  <a:gd name="T12" fmla="*/ 11 w 98"/>
                  <a:gd name="T13" fmla="*/ 207 h 240"/>
                  <a:gd name="T14" fmla="*/ 3 w 98"/>
                  <a:gd name="T15" fmla="*/ 151 h 240"/>
                  <a:gd name="T16" fmla="*/ 35 w 98"/>
                  <a:gd name="T17" fmla="*/ 79 h 240"/>
                  <a:gd name="T18" fmla="*/ 0 w 98"/>
                  <a:gd name="T19" fmla="*/ 11 h 240"/>
                  <a:gd name="T20" fmla="*/ 34 w 98"/>
                  <a:gd name="T21" fmla="*/ 0 h 240"/>
                  <a:gd name="T22" fmla="*/ 71 w 98"/>
                  <a:gd name="T23" fmla="*/ 77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240">
                    <a:moveTo>
                      <a:pt x="71" y="77"/>
                    </a:moveTo>
                    <a:cubicBezTo>
                      <a:pt x="71" y="90"/>
                      <a:pt x="36" y="158"/>
                      <a:pt x="34" y="161"/>
                    </a:cubicBezTo>
                    <a:cubicBezTo>
                      <a:pt x="34" y="161"/>
                      <a:pt x="44" y="163"/>
                      <a:pt x="49" y="168"/>
                    </a:cubicBezTo>
                    <a:cubicBezTo>
                      <a:pt x="53" y="173"/>
                      <a:pt x="59" y="182"/>
                      <a:pt x="56" y="191"/>
                    </a:cubicBezTo>
                    <a:cubicBezTo>
                      <a:pt x="56" y="191"/>
                      <a:pt x="62" y="178"/>
                      <a:pt x="80" y="187"/>
                    </a:cubicBezTo>
                    <a:cubicBezTo>
                      <a:pt x="98" y="195"/>
                      <a:pt x="73" y="232"/>
                      <a:pt x="62" y="235"/>
                    </a:cubicBezTo>
                    <a:cubicBezTo>
                      <a:pt x="51" y="238"/>
                      <a:pt x="14" y="240"/>
                      <a:pt x="11" y="207"/>
                    </a:cubicBezTo>
                    <a:cubicBezTo>
                      <a:pt x="8" y="175"/>
                      <a:pt x="3" y="151"/>
                      <a:pt x="3" y="151"/>
                    </a:cubicBezTo>
                    <a:cubicBezTo>
                      <a:pt x="3" y="151"/>
                      <a:pt x="35" y="85"/>
                      <a:pt x="35" y="79"/>
                    </a:cubicBezTo>
                    <a:cubicBezTo>
                      <a:pt x="35" y="73"/>
                      <a:pt x="0" y="11"/>
                      <a:pt x="0" y="11"/>
                    </a:cubicBezTo>
                    <a:cubicBezTo>
                      <a:pt x="34" y="0"/>
                      <a:pt x="34" y="0"/>
                      <a:pt x="34" y="0"/>
                    </a:cubicBezTo>
                    <a:cubicBezTo>
                      <a:pt x="34" y="0"/>
                      <a:pt x="71" y="65"/>
                      <a:pt x="71" y="77"/>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110"/>
              <p:cNvSpPr/>
              <p:nvPr/>
            </p:nvSpPr>
            <p:spPr bwMode="auto">
              <a:xfrm>
                <a:off x="11539538" y="3017838"/>
                <a:ext cx="25400" cy="120650"/>
              </a:xfrm>
              <a:custGeom>
                <a:avLst/>
                <a:gdLst>
                  <a:gd name="T0" fmla="*/ 5 w 7"/>
                  <a:gd name="T1" fmla="*/ 15 h 32"/>
                  <a:gd name="T2" fmla="*/ 3 w 7"/>
                  <a:gd name="T3" fmla="*/ 0 h 32"/>
                  <a:gd name="T4" fmla="*/ 3 w 7"/>
                  <a:gd name="T5" fmla="*/ 32 h 32"/>
                  <a:gd name="T6" fmla="*/ 5 w 7"/>
                  <a:gd name="T7" fmla="*/ 15 h 32"/>
                </a:gdLst>
                <a:ahLst/>
                <a:cxnLst>
                  <a:cxn ang="0">
                    <a:pos x="T0" y="T1"/>
                  </a:cxn>
                  <a:cxn ang="0">
                    <a:pos x="T2" y="T3"/>
                  </a:cxn>
                  <a:cxn ang="0">
                    <a:pos x="T4" y="T5"/>
                  </a:cxn>
                  <a:cxn ang="0">
                    <a:pos x="T6" y="T7"/>
                  </a:cxn>
                </a:cxnLst>
                <a:rect l="0" t="0" r="r" b="b"/>
                <a:pathLst>
                  <a:path w="7" h="32">
                    <a:moveTo>
                      <a:pt x="5" y="15"/>
                    </a:moveTo>
                    <a:cubicBezTo>
                      <a:pt x="7" y="10"/>
                      <a:pt x="5" y="5"/>
                      <a:pt x="3" y="0"/>
                    </a:cubicBezTo>
                    <a:cubicBezTo>
                      <a:pt x="0" y="15"/>
                      <a:pt x="3" y="32"/>
                      <a:pt x="3" y="32"/>
                    </a:cubicBezTo>
                    <a:cubicBezTo>
                      <a:pt x="5" y="27"/>
                      <a:pt x="5" y="15"/>
                      <a:pt x="5" y="15"/>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111"/>
              <p:cNvSpPr/>
              <p:nvPr/>
            </p:nvSpPr>
            <p:spPr bwMode="auto">
              <a:xfrm>
                <a:off x="10183813" y="2368550"/>
                <a:ext cx="461963" cy="1020763"/>
              </a:xfrm>
              <a:custGeom>
                <a:avLst/>
                <a:gdLst>
                  <a:gd name="T0" fmla="*/ 95 w 123"/>
                  <a:gd name="T1" fmla="*/ 0 h 272"/>
                  <a:gd name="T2" fmla="*/ 59 w 123"/>
                  <a:gd name="T3" fmla="*/ 154 h 272"/>
                  <a:gd name="T4" fmla="*/ 4 w 123"/>
                  <a:gd name="T5" fmla="*/ 189 h 272"/>
                  <a:gd name="T6" fmla="*/ 55 w 123"/>
                  <a:gd name="T7" fmla="*/ 194 h 272"/>
                  <a:gd name="T8" fmla="*/ 33 w 123"/>
                  <a:gd name="T9" fmla="*/ 259 h 272"/>
                  <a:gd name="T10" fmla="*/ 64 w 123"/>
                  <a:gd name="T11" fmla="*/ 231 h 272"/>
                  <a:gd name="T12" fmla="*/ 61 w 123"/>
                  <a:gd name="T13" fmla="*/ 267 h 272"/>
                  <a:gd name="T14" fmla="*/ 85 w 123"/>
                  <a:gd name="T15" fmla="*/ 239 h 272"/>
                  <a:gd name="T16" fmla="*/ 87 w 123"/>
                  <a:gd name="T17" fmla="*/ 267 h 272"/>
                  <a:gd name="T18" fmla="*/ 116 w 123"/>
                  <a:gd name="T19" fmla="*/ 232 h 272"/>
                  <a:gd name="T20" fmla="*/ 123 w 123"/>
                  <a:gd name="T21" fmla="*/ 6 h 272"/>
                  <a:gd name="T22" fmla="*/ 95 w 123"/>
                  <a:gd name="T23" fmla="*/ 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272">
                    <a:moveTo>
                      <a:pt x="95" y="0"/>
                    </a:moveTo>
                    <a:cubicBezTo>
                      <a:pt x="95" y="0"/>
                      <a:pt x="89" y="134"/>
                      <a:pt x="59" y="154"/>
                    </a:cubicBezTo>
                    <a:cubicBezTo>
                      <a:pt x="29" y="173"/>
                      <a:pt x="9" y="174"/>
                      <a:pt x="4" y="189"/>
                    </a:cubicBezTo>
                    <a:cubicBezTo>
                      <a:pt x="0" y="204"/>
                      <a:pt x="40" y="206"/>
                      <a:pt x="55" y="194"/>
                    </a:cubicBezTo>
                    <a:cubicBezTo>
                      <a:pt x="55" y="194"/>
                      <a:pt x="19" y="248"/>
                      <a:pt x="33" y="259"/>
                    </a:cubicBezTo>
                    <a:cubicBezTo>
                      <a:pt x="47" y="269"/>
                      <a:pt x="64" y="231"/>
                      <a:pt x="64" y="231"/>
                    </a:cubicBezTo>
                    <a:cubicBezTo>
                      <a:pt x="64" y="231"/>
                      <a:pt x="51" y="261"/>
                      <a:pt x="61" y="267"/>
                    </a:cubicBezTo>
                    <a:cubicBezTo>
                      <a:pt x="71" y="272"/>
                      <a:pt x="85" y="239"/>
                      <a:pt x="85" y="239"/>
                    </a:cubicBezTo>
                    <a:cubicBezTo>
                      <a:pt x="85" y="239"/>
                      <a:pt x="78" y="265"/>
                      <a:pt x="87" y="267"/>
                    </a:cubicBezTo>
                    <a:cubicBezTo>
                      <a:pt x="99" y="271"/>
                      <a:pt x="116" y="232"/>
                      <a:pt x="116" y="232"/>
                    </a:cubicBezTo>
                    <a:cubicBezTo>
                      <a:pt x="123" y="6"/>
                      <a:pt x="123" y="6"/>
                      <a:pt x="123" y="6"/>
                    </a:cubicBezTo>
                    <a:lnTo>
                      <a:pt x="95" y="0"/>
                    </a:ln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112"/>
              <p:cNvSpPr/>
              <p:nvPr/>
            </p:nvSpPr>
            <p:spPr bwMode="auto">
              <a:xfrm>
                <a:off x="10401301" y="3097213"/>
                <a:ext cx="165100" cy="112713"/>
              </a:xfrm>
              <a:custGeom>
                <a:avLst/>
                <a:gdLst>
                  <a:gd name="T0" fmla="*/ 0 w 44"/>
                  <a:gd name="T1" fmla="*/ 0 h 30"/>
                  <a:gd name="T2" fmla="*/ 44 w 44"/>
                  <a:gd name="T3" fmla="*/ 15 h 30"/>
                  <a:gd name="T4" fmla="*/ 0 w 44"/>
                  <a:gd name="T5" fmla="*/ 0 h 30"/>
                </a:gdLst>
                <a:ahLst/>
                <a:cxnLst>
                  <a:cxn ang="0">
                    <a:pos x="T0" y="T1"/>
                  </a:cxn>
                  <a:cxn ang="0">
                    <a:pos x="T2" y="T3"/>
                  </a:cxn>
                  <a:cxn ang="0">
                    <a:pos x="T4" y="T5"/>
                  </a:cxn>
                </a:cxnLst>
                <a:rect l="0" t="0" r="r" b="b"/>
                <a:pathLst>
                  <a:path w="44" h="30">
                    <a:moveTo>
                      <a:pt x="0" y="0"/>
                    </a:moveTo>
                    <a:cubicBezTo>
                      <a:pt x="0" y="0"/>
                      <a:pt x="14" y="19"/>
                      <a:pt x="44" y="15"/>
                    </a:cubicBezTo>
                    <a:cubicBezTo>
                      <a:pt x="44" y="15"/>
                      <a:pt x="12" y="30"/>
                      <a:pt x="0" y="0"/>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113"/>
              <p:cNvSpPr/>
              <p:nvPr/>
            </p:nvSpPr>
            <p:spPr bwMode="auto">
              <a:xfrm>
                <a:off x="9988551" y="2651125"/>
                <a:ext cx="866775" cy="738188"/>
              </a:xfrm>
              <a:custGeom>
                <a:avLst/>
                <a:gdLst>
                  <a:gd name="T0" fmla="*/ 175 w 231"/>
                  <a:gd name="T1" fmla="*/ 196 h 197"/>
                  <a:gd name="T2" fmla="*/ 6 w 231"/>
                  <a:gd name="T3" fmla="*/ 130 h 197"/>
                  <a:gd name="T4" fmla="*/ 2 w 231"/>
                  <a:gd name="T5" fmla="*/ 121 h 197"/>
                  <a:gd name="T6" fmla="*/ 47 w 231"/>
                  <a:gd name="T7" fmla="*/ 5 h 197"/>
                  <a:gd name="T8" fmla="*/ 56 w 231"/>
                  <a:gd name="T9" fmla="*/ 1 h 197"/>
                  <a:gd name="T10" fmla="*/ 225 w 231"/>
                  <a:gd name="T11" fmla="*/ 66 h 197"/>
                  <a:gd name="T12" fmla="*/ 229 w 231"/>
                  <a:gd name="T13" fmla="*/ 76 h 197"/>
                  <a:gd name="T14" fmla="*/ 184 w 231"/>
                  <a:gd name="T15" fmla="*/ 191 h 197"/>
                  <a:gd name="T16" fmla="*/ 175 w 231"/>
                  <a:gd name="T17" fmla="*/ 196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1" h="197">
                    <a:moveTo>
                      <a:pt x="175" y="196"/>
                    </a:moveTo>
                    <a:cubicBezTo>
                      <a:pt x="6" y="130"/>
                      <a:pt x="6" y="130"/>
                      <a:pt x="6" y="130"/>
                    </a:cubicBezTo>
                    <a:cubicBezTo>
                      <a:pt x="2" y="129"/>
                      <a:pt x="0" y="125"/>
                      <a:pt x="2" y="121"/>
                    </a:cubicBezTo>
                    <a:cubicBezTo>
                      <a:pt x="47" y="5"/>
                      <a:pt x="47" y="5"/>
                      <a:pt x="47" y="5"/>
                    </a:cubicBezTo>
                    <a:cubicBezTo>
                      <a:pt x="48" y="2"/>
                      <a:pt x="52" y="0"/>
                      <a:pt x="56" y="1"/>
                    </a:cubicBezTo>
                    <a:cubicBezTo>
                      <a:pt x="225" y="66"/>
                      <a:pt x="225" y="66"/>
                      <a:pt x="225" y="66"/>
                    </a:cubicBezTo>
                    <a:cubicBezTo>
                      <a:pt x="229" y="68"/>
                      <a:pt x="231" y="72"/>
                      <a:pt x="229" y="76"/>
                    </a:cubicBezTo>
                    <a:cubicBezTo>
                      <a:pt x="184" y="191"/>
                      <a:pt x="184" y="191"/>
                      <a:pt x="184" y="191"/>
                    </a:cubicBezTo>
                    <a:cubicBezTo>
                      <a:pt x="183" y="195"/>
                      <a:pt x="179" y="197"/>
                      <a:pt x="175" y="196"/>
                    </a:cubicBezTo>
                    <a:close/>
                  </a:path>
                </a:pathLst>
              </a:custGeom>
              <a:solidFill>
                <a:srgbClr val="F4EF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Rectangle 114"/>
              <p:cNvSpPr>
                <a:spLocks noChangeArrowheads="1"/>
              </p:cNvSpPr>
              <p:nvPr/>
            </p:nvSpPr>
            <p:spPr bwMode="auto">
              <a:xfrm>
                <a:off x="10709276" y="1955800"/>
                <a:ext cx="585788" cy="582613"/>
              </a:xfrm>
              <a:prstGeom prst="rect">
                <a:avLst/>
              </a:prstGeom>
              <a:solidFill>
                <a:srgbClr val="F4EF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4" name="Freeform 115"/>
              <p:cNvSpPr/>
              <p:nvPr/>
            </p:nvSpPr>
            <p:spPr bwMode="auto">
              <a:xfrm>
                <a:off x="10415588" y="2005013"/>
                <a:ext cx="249238" cy="438150"/>
              </a:xfrm>
              <a:custGeom>
                <a:avLst/>
                <a:gdLst>
                  <a:gd name="T0" fmla="*/ 60 w 66"/>
                  <a:gd name="T1" fmla="*/ 0 h 117"/>
                  <a:gd name="T2" fmla="*/ 0 w 66"/>
                  <a:gd name="T3" fmla="*/ 99 h 117"/>
                  <a:gd name="T4" fmla="*/ 66 w 66"/>
                  <a:gd name="T5" fmla="*/ 117 h 117"/>
                  <a:gd name="T6" fmla="*/ 60 w 66"/>
                  <a:gd name="T7" fmla="*/ 0 h 117"/>
                </a:gdLst>
                <a:ahLst/>
                <a:cxnLst>
                  <a:cxn ang="0">
                    <a:pos x="T0" y="T1"/>
                  </a:cxn>
                  <a:cxn ang="0">
                    <a:pos x="T2" y="T3"/>
                  </a:cxn>
                  <a:cxn ang="0">
                    <a:pos x="T4" y="T5"/>
                  </a:cxn>
                  <a:cxn ang="0">
                    <a:pos x="T6" y="T7"/>
                  </a:cxn>
                </a:cxnLst>
                <a:rect l="0" t="0" r="r" b="b"/>
                <a:pathLst>
                  <a:path w="66" h="117">
                    <a:moveTo>
                      <a:pt x="60" y="0"/>
                    </a:moveTo>
                    <a:cubicBezTo>
                      <a:pt x="60" y="0"/>
                      <a:pt x="16" y="49"/>
                      <a:pt x="0" y="99"/>
                    </a:cubicBezTo>
                    <a:cubicBezTo>
                      <a:pt x="0" y="99"/>
                      <a:pt x="25" y="113"/>
                      <a:pt x="66" y="117"/>
                    </a:cubicBezTo>
                    <a:lnTo>
                      <a:pt x="60" y="0"/>
                    </a:lnTo>
                    <a:close/>
                  </a:path>
                </a:pathLst>
              </a:custGeom>
              <a:solidFill>
                <a:srgbClr val="F4EF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116"/>
              <p:cNvSpPr/>
              <p:nvPr/>
            </p:nvSpPr>
            <p:spPr bwMode="auto">
              <a:xfrm>
                <a:off x="11336338" y="2005013"/>
                <a:ext cx="247650" cy="438150"/>
              </a:xfrm>
              <a:custGeom>
                <a:avLst/>
                <a:gdLst>
                  <a:gd name="T0" fmla="*/ 6 w 66"/>
                  <a:gd name="T1" fmla="*/ 0 h 117"/>
                  <a:gd name="T2" fmla="*/ 66 w 66"/>
                  <a:gd name="T3" fmla="*/ 99 h 117"/>
                  <a:gd name="T4" fmla="*/ 0 w 66"/>
                  <a:gd name="T5" fmla="*/ 117 h 117"/>
                  <a:gd name="T6" fmla="*/ 6 w 66"/>
                  <a:gd name="T7" fmla="*/ 0 h 117"/>
                </a:gdLst>
                <a:ahLst/>
                <a:cxnLst>
                  <a:cxn ang="0">
                    <a:pos x="T0" y="T1"/>
                  </a:cxn>
                  <a:cxn ang="0">
                    <a:pos x="T2" y="T3"/>
                  </a:cxn>
                  <a:cxn ang="0">
                    <a:pos x="T4" y="T5"/>
                  </a:cxn>
                  <a:cxn ang="0">
                    <a:pos x="T6" y="T7"/>
                  </a:cxn>
                </a:cxnLst>
                <a:rect l="0" t="0" r="r" b="b"/>
                <a:pathLst>
                  <a:path w="66" h="117">
                    <a:moveTo>
                      <a:pt x="6" y="0"/>
                    </a:moveTo>
                    <a:cubicBezTo>
                      <a:pt x="6" y="0"/>
                      <a:pt x="50" y="49"/>
                      <a:pt x="66" y="99"/>
                    </a:cubicBezTo>
                    <a:cubicBezTo>
                      <a:pt x="66" y="99"/>
                      <a:pt x="41" y="113"/>
                      <a:pt x="0" y="117"/>
                    </a:cubicBezTo>
                    <a:lnTo>
                      <a:pt x="6" y="0"/>
                    </a:lnTo>
                    <a:close/>
                  </a:path>
                </a:pathLst>
              </a:custGeom>
              <a:solidFill>
                <a:srgbClr val="F4EF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117"/>
              <p:cNvSpPr/>
              <p:nvPr/>
            </p:nvSpPr>
            <p:spPr bwMode="auto">
              <a:xfrm>
                <a:off x="10577513" y="2932113"/>
                <a:ext cx="852488" cy="923925"/>
              </a:xfrm>
              <a:custGeom>
                <a:avLst/>
                <a:gdLst>
                  <a:gd name="T0" fmla="*/ 216 w 227"/>
                  <a:gd name="T1" fmla="*/ 0 h 246"/>
                  <a:gd name="T2" fmla="*/ 9 w 227"/>
                  <a:gd name="T3" fmla="*/ 0 h 246"/>
                  <a:gd name="T4" fmla="*/ 9 w 227"/>
                  <a:gd name="T5" fmla="*/ 246 h 246"/>
                  <a:gd name="T6" fmla="*/ 216 w 227"/>
                  <a:gd name="T7" fmla="*/ 246 h 246"/>
                  <a:gd name="T8" fmla="*/ 216 w 227"/>
                  <a:gd name="T9" fmla="*/ 0 h 246"/>
                </a:gdLst>
                <a:ahLst/>
                <a:cxnLst>
                  <a:cxn ang="0">
                    <a:pos x="T0" y="T1"/>
                  </a:cxn>
                  <a:cxn ang="0">
                    <a:pos x="T2" y="T3"/>
                  </a:cxn>
                  <a:cxn ang="0">
                    <a:pos x="T4" y="T5"/>
                  </a:cxn>
                  <a:cxn ang="0">
                    <a:pos x="T6" y="T7"/>
                  </a:cxn>
                  <a:cxn ang="0">
                    <a:pos x="T8" y="T9"/>
                  </a:cxn>
                </a:cxnLst>
                <a:rect l="0" t="0" r="r" b="b"/>
                <a:pathLst>
                  <a:path w="227" h="246">
                    <a:moveTo>
                      <a:pt x="216" y="0"/>
                    </a:moveTo>
                    <a:cubicBezTo>
                      <a:pt x="9" y="0"/>
                      <a:pt x="9" y="0"/>
                      <a:pt x="9" y="0"/>
                    </a:cubicBezTo>
                    <a:cubicBezTo>
                      <a:pt x="0" y="74"/>
                      <a:pt x="0" y="172"/>
                      <a:pt x="9" y="246"/>
                    </a:cubicBezTo>
                    <a:cubicBezTo>
                      <a:pt x="216" y="246"/>
                      <a:pt x="216" y="246"/>
                      <a:pt x="216" y="246"/>
                    </a:cubicBezTo>
                    <a:cubicBezTo>
                      <a:pt x="226" y="170"/>
                      <a:pt x="227" y="73"/>
                      <a:pt x="216" y="0"/>
                    </a:cubicBezTo>
                    <a:close/>
                  </a:path>
                </a:pathLst>
              </a:custGeom>
              <a:solidFill>
                <a:srgbClr val="D198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118"/>
              <p:cNvSpPr/>
              <p:nvPr/>
            </p:nvSpPr>
            <p:spPr bwMode="auto">
              <a:xfrm>
                <a:off x="10596563" y="1966913"/>
                <a:ext cx="808038" cy="965200"/>
              </a:xfrm>
              <a:custGeom>
                <a:avLst/>
                <a:gdLst>
                  <a:gd name="T0" fmla="*/ 202 w 215"/>
                  <a:gd name="T1" fmla="*/ 8 h 257"/>
                  <a:gd name="T2" fmla="*/ 184 w 215"/>
                  <a:gd name="T3" fmla="*/ 0 h 257"/>
                  <a:gd name="T4" fmla="*/ 108 w 215"/>
                  <a:gd name="T5" fmla="*/ 65 h 257"/>
                  <a:gd name="T6" fmla="*/ 31 w 215"/>
                  <a:gd name="T7" fmla="*/ 0 h 257"/>
                  <a:gd name="T8" fmla="*/ 13 w 215"/>
                  <a:gd name="T9" fmla="*/ 8 h 257"/>
                  <a:gd name="T10" fmla="*/ 4 w 215"/>
                  <a:gd name="T11" fmla="*/ 257 h 257"/>
                  <a:gd name="T12" fmla="*/ 107 w 215"/>
                  <a:gd name="T13" fmla="*/ 257 h 257"/>
                  <a:gd name="T14" fmla="*/ 211 w 215"/>
                  <a:gd name="T15" fmla="*/ 257 h 257"/>
                  <a:gd name="T16" fmla="*/ 202 w 215"/>
                  <a:gd name="T17" fmla="*/ 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5" h="257">
                    <a:moveTo>
                      <a:pt x="202" y="8"/>
                    </a:moveTo>
                    <a:cubicBezTo>
                      <a:pt x="200" y="4"/>
                      <a:pt x="193" y="2"/>
                      <a:pt x="184" y="0"/>
                    </a:cubicBezTo>
                    <a:cubicBezTo>
                      <a:pt x="108" y="65"/>
                      <a:pt x="108" y="65"/>
                      <a:pt x="108" y="65"/>
                    </a:cubicBezTo>
                    <a:cubicBezTo>
                      <a:pt x="31" y="0"/>
                      <a:pt x="31" y="0"/>
                      <a:pt x="31" y="0"/>
                    </a:cubicBezTo>
                    <a:cubicBezTo>
                      <a:pt x="22" y="2"/>
                      <a:pt x="15" y="4"/>
                      <a:pt x="13" y="8"/>
                    </a:cubicBezTo>
                    <a:cubicBezTo>
                      <a:pt x="0" y="33"/>
                      <a:pt x="4" y="257"/>
                      <a:pt x="4" y="257"/>
                    </a:cubicBezTo>
                    <a:cubicBezTo>
                      <a:pt x="107" y="257"/>
                      <a:pt x="107" y="257"/>
                      <a:pt x="107" y="257"/>
                    </a:cubicBezTo>
                    <a:cubicBezTo>
                      <a:pt x="211" y="257"/>
                      <a:pt x="211" y="257"/>
                      <a:pt x="211" y="257"/>
                    </a:cubicBezTo>
                    <a:cubicBezTo>
                      <a:pt x="211" y="257"/>
                      <a:pt x="215" y="33"/>
                      <a:pt x="202" y="8"/>
                    </a:cubicBezTo>
                    <a:close/>
                  </a:path>
                </a:pathLst>
              </a:custGeom>
              <a:solidFill>
                <a:srgbClr val="5151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119"/>
              <p:cNvSpPr/>
              <p:nvPr/>
            </p:nvSpPr>
            <p:spPr bwMode="auto">
              <a:xfrm>
                <a:off x="10682288" y="1974850"/>
                <a:ext cx="319088" cy="311150"/>
              </a:xfrm>
              <a:custGeom>
                <a:avLst/>
                <a:gdLst>
                  <a:gd name="T0" fmla="*/ 10 w 85"/>
                  <a:gd name="T1" fmla="*/ 0 h 83"/>
                  <a:gd name="T2" fmla="*/ 0 w 85"/>
                  <a:gd name="T3" fmla="*/ 83 h 83"/>
                  <a:gd name="T4" fmla="*/ 85 w 85"/>
                  <a:gd name="T5" fmla="*/ 63 h 83"/>
                  <a:gd name="T6" fmla="*/ 10 w 85"/>
                  <a:gd name="T7" fmla="*/ 0 h 83"/>
                </a:gdLst>
                <a:ahLst/>
                <a:cxnLst>
                  <a:cxn ang="0">
                    <a:pos x="T0" y="T1"/>
                  </a:cxn>
                  <a:cxn ang="0">
                    <a:pos x="T2" y="T3"/>
                  </a:cxn>
                  <a:cxn ang="0">
                    <a:pos x="T4" y="T5"/>
                  </a:cxn>
                  <a:cxn ang="0">
                    <a:pos x="T6" y="T7"/>
                  </a:cxn>
                </a:cxnLst>
                <a:rect l="0" t="0" r="r" b="b"/>
                <a:pathLst>
                  <a:path w="85" h="83">
                    <a:moveTo>
                      <a:pt x="10" y="0"/>
                    </a:moveTo>
                    <a:cubicBezTo>
                      <a:pt x="0" y="83"/>
                      <a:pt x="0" y="83"/>
                      <a:pt x="0" y="83"/>
                    </a:cubicBezTo>
                    <a:cubicBezTo>
                      <a:pt x="25" y="67"/>
                      <a:pt x="53" y="61"/>
                      <a:pt x="85" y="63"/>
                    </a:cubicBezTo>
                    <a:lnTo>
                      <a:pt x="10" y="0"/>
                    </a:lnTo>
                    <a:close/>
                  </a:path>
                </a:pathLst>
              </a:custGeom>
              <a:solidFill>
                <a:srgbClr val="6060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120"/>
              <p:cNvSpPr/>
              <p:nvPr/>
            </p:nvSpPr>
            <p:spPr bwMode="auto">
              <a:xfrm>
                <a:off x="11001376" y="1974850"/>
                <a:ext cx="315913" cy="311150"/>
              </a:xfrm>
              <a:custGeom>
                <a:avLst/>
                <a:gdLst>
                  <a:gd name="T0" fmla="*/ 74 w 84"/>
                  <a:gd name="T1" fmla="*/ 0 h 83"/>
                  <a:gd name="T2" fmla="*/ 84 w 84"/>
                  <a:gd name="T3" fmla="*/ 83 h 83"/>
                  <a:gd name="T4" fmla="*/ 0 w 84"/>
                  <a:gd name="T5" fmla="*/ 63 h 83"/>
                  <a:gd name="T6" fmla="*/ 74 w 84"/>
                  <a:gd name="T7" fmla="*/ 0 h 83"/>
                </a:gdLst>
                <a:ahLst/>
                <a:cxnLst>
                  <a:cxn ang="0">
                    <a:pos x="T0" y="T1"/>
                  </a:cxn>
                  <a:cxn ang="0">
                    <a:pos x="T2" y="T3"/>
                  </a:cxn>
                  <a:cxn ang="0">
                    <a:pos x="T4" y="T5"/>
                  </a:cxn>
                  <a:cxn ang="0">
                    <a:pos x="T6" y="T7"/>
                  </a:cxn>
                </a:cxnLst>
                <a:rect l="0" t="0" r="r" b="b"/>
                <a:pathLst>
                  <a:path w="84" h="83">
                    <a:moveTo>
                      <a:pt x="74" y="0"/>
                    </a:moveTo>
                    <a:cubicBezTo>
                      <a:pt x="84" y="83"/>
                      <a:pt x="84" y="83"/>
                      <a:pt x="84" y="83"/>
                    </a:cubicBezTo>
                    <a:cubicBezTo>
                      <a:pt x="59" y="69"/>
                      <a:pt x="31" y="62"/>
                      <a:pt x="0" y="63"/>
                    </a:cubicBezTo>
                    <a:lnTo>
                      <a:pt x="74" y="0"/>
                    </a:lnTo>
                    <a:close/>
                  </a:path>
                </a:pathLst>
              </a:custGeom>
              <a:solidFill>
                <a:srgbClr val="6060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121"/>
              <p:cNvSpPr/>
              <p:nvPr/>
            </p:nvSpPr>
            <p:spPr bwMode="auto">
              <a:xfrm>
                <a:off x="11749088" y="1009650"/>
                <a:ext cx="38100" cy="247650"/>
              </a:xfrm>
              <a:custGeom>
                <a:avLst/>
                <a:gdLst>
                  <a:gd name="T0" fmla="*/ 0 w 10"/>
                  <a:gd name="T1" fmla="*/ 56 h 66"/>
                  <a:gd name="T2" fmla="*/ 0 w 10"/>
                  <a:gd name="T3" fmla="*/ 0 h 66"/>
                  <a:gd name="T4" fmla="*/ 10 w 10"/>
                  <a:gd name="T5" fmla="*/ 59 h 66"/>
                  <a:gd name="T6" fmla="*/ 0 w 10"/>
                  <a:gd name="T7" fmla="*/ 56 h 66"/>
                </a:gdLst>
                <a:ahLst/>
                <a:cxnLst>
                  <a:cxn ang="0">
                    <a:pos x="T0" y="T1"/>
                  </a:cxn>
                  <a:cxn ang="0">
                    <a:pos x="T2" y="T3"/>
                  </a:cxn>
                  <a:cxn ang="0">
                    <a:pos x="T4" y="T5"/>
                  </a:cxn>
                  <a:cxn ang="0">
                    <a:pos x="T6" y="T7"/>
                  </a:cxn>
                </a:cxnLst>
                <a:rect l="0" t="0" r="r" b="b"/>
                <a:pathLst>
                  <a:path w="10" h="66">
                    <a:moveTo>
                      <a:pt x="0" y="56"/>
                    </a:moveTo>
                    <a:cubicBezTo>
                      <a:pt x="0" y="0"/>
                      <a:pt x="0" y="0"/>
                      <a:pt x="0" y="0"/>
                    </a:cubicBezTo>
                    <a:cubicBezTo>
                      <a:pt x="7" y="18"/>
                      <a:pt x="10" y="37"/>
                      <a:pt x="10" y="59"/>
                    </a:cubicBezTo>
                    <a:cubicBezTo>
                      <a:pt x="10" y="59"/>
                      <a:pt x="5" y="66"/>
                      <a:pt x="0" y="56"/>
                    </a:cubicBez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122"/>
              <p:cNvSpPr/>
              <p:nvPr/>
            </p:nvSpPr>
            <p:spPr bwMode="auto">
              <a:xfrm>
                <a:off x="10082213" y="1190625"/>
                <a:ext cx="412750" cy="473075"/>
              </a:xfrm>
              <a:custGeom>
                <a:avLst/>
                <a:gdLst>
                  <a:gd name="T0" fmla="*/ 83 w 110"/>
                  <a:gd name="T1" fmla="*/ 17 h 126"/>
                  <a:gd name="T2" fmla="*/ 28 w 110"/>
                  <a:gd name="T3" fmla="*/ 14 h 126"/>
                  <a:gd name="T4" fmla="*/ 110 w 110"/>
                  <a:gd name="T5" fmla="*/ 126 h 126"/>
                  <a:gd name="T6" fmla="*/ 83 w 110"/>
                  <a:gd name="T7" fmla="*/ 17 h 126"/>
                </a:gdLst>
                <a:ahLst/>
                <a:cxnLst>
                  <a:cxn ang="0">
                    <a:pos x="T0" y="T1"/>
                  </a:cxn>
                  <a:cxn ang="0">
                    <a:pos x="T2" y="T3"/>
                  </a:cxn>
                  <a:cxn ang="0">
                    <a:pos x="T4" y="T5"/>
                  </a:cxn>
                  <a:cxn ang="0">
                    <a:pos x="T6" y="T7"/>
                  </a:cxn>
                </a:cxnLst>
                <a:rect l="0" t="0" r="r" b="b"/>
                <a:pathLst>
                  <a:path w="110" h="126">
                    <a:moveTo>
                      <a:pt x="83" y="17"/>
                    </a:moveTo>
                    <a:cubicBezTo>
                      <a:pt x="83" y="17"/>
                      <a:pt x="56" y="0"/>
                      <a:pt x="28" y="14"/>
                    </a:cubicBezTo>
                    <a:cubicBezTo>
                      <a:pt x="0" y="28"/>
                      <a:pt x="18" y="123"/>
                      <a:pt x="110" y="126"/>
                    </a:cubicBezTo>
                    <a:lnTo>
                      <a:pt x="83" y="17"/>
                    </a:lnTo>
                    <a:close/>
                  </a:path>
                </a:pathLst>
              </a:custGeom>
              <a:solidFill>
                <a:srgbClr val="F4D3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123"/>
              <p:cNvSpPr/>
              <p:nvPr/>
            </p:nvSpPr>
            <p:spPr bwMode="auto">
              <a:xfrm>
                <a:off x="11501438" y="1190625"/>
                <a:ext cx="417513" cy="473075"/>
              </a:xfrm>
              <a:custGeom>
                <a:avLst/>
                <a:gdLst>
                  <a:gd name="T0" fmla="*/ 28 w 111"/>
                  <a:gd name="T1" fmla="*/ 17 h 126"/>
                  <a:gd name="T2" fmla="*/ 82 w 111"/>
                  <a:gd name="T3" fmla="*/ 14 h 126"/>
                  <a:gd name="T4" fmla="*/ 0 w 111"/>
                  <a:gd name="T5" fmla="*/ 126 h 126"/>
                  <a:gd name="T6" fmla="*/ 28 w 111"/>
                  <a:gd name="T7" fmla="*/ 17 h 126"/>
                </a:gdLst>
                <a:ahLst/>
                <a:cxnLst>
                  <a:cxn ang="0">
                    <a:pos x="T0" y="T1"/>
                  </a:cxn>
                  <a:cxn ang="0">
                    <a:pos x="T2" y="T3"/>
                  </a:cxn>
                  <a:cxn ang="0">
                    <a:pos x="T4" y="T5"/>
                  </a:cxn>
                  <a:cxn ang="0">
                    <a:pos x="T6" y="T7"/>
                  </a:cxn>
                </a:cxnLst>
                <a:rect l="0" t="0" r="r" b="b"/>
                <a:pathLst>
                  <a:path w="111" h="126">
                    <a:moveTo>
                      <a:pt x="28" y="17"/>
                    </a:moveTo>
                    <a:cubicBezTo>
                      <a:pt x="28" y="17"/>
                      <a:pt x="54" y="0"/>
                      <a:pt x="82" y="14"/>
                    </a:cubicBezTo>
                    <a:cubicBezTo>
                      <a:pt x="111" y="28"/>
                      <a:pt x="93" y="123"/>
                      <a:pt x="0" y="126"/>
                    </a:cubicBezTo>
                    <a:lnTo>
                      <a:pt x="28" y="17"/>
                    </a:lnTo>
                    <a:close/>
                  </a:path>
                </a:pathLst>
              </a:custGeom>
              <a:solidFill>
                <a:srgbClr val="F4D3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124"/>
              <p:cNvSpPr/>
              <p:nvPr/>
            </p:nvSpPr>
            <p:spPr bwMode="auto">
              <a:xfrm>
                <a:off x="10160001" y="852488"/>
                <a:ext cx="1676400" cy="1177925"/>
              </a:xfrm>
              <a:custGeom>
                <a:avLst/>
                <a:gdLst>
                  <a:gd name="T0" fmla="*/ 391 w 446"/>
                  <a:gd name="T1" fmla="*/ 4 h 314"/>
                  <a:gd name="T2" fmla="*/ 223 w 446"/>
                  <a:gd name="T3" fmla="*/ 0 h 314"/>
                  <a:gd name="T4" fmla="*/ 55 w 446"/>
                  <a:gd name="T5" fmla="*/ 4 h 314"/>
                  <a:gd name="T6" fmla="*/ 223 w 446"/>
                  <a:gd name="T7" fmla="*/ 314 h 314"/>
                  <a:gd name="T8" fmla="*/ 391 w 446"/>
                  <a:gd name="T9" fmla="*/ 4 h 314"/>
                </a:gdLst>
                <a:ahLst/>
                <a:cxnLst>
                  <a:cxn ang="0">
                    <a:pos x="T0" y="T1"/>
                  </a:cxn>
                  <a:cxn ang="0">
                    <a:pos x="T2" y="T3"/>
                  </a:cxn>
                  <a:cxn ang="0">
                    <a:pos x="T4" y="T5"/>
                  </a:cxn>
                  <a:cxn ang="0">
                    <a:pos x="T6" y="T7"/>
                  </a:cxn>
                  <a:cxn ang="0">
                    <a:pos x="T8" y="T9"/>
                  </a:cxn>
                </a:cxnLst>
                <a:rect l="0" t="0" r="r" b="b"/>
                <a:pathLst>
                  <a:path w="446" h="314">
                    <a:moveTo>
                      <a:pt x="391" y="4"/>
                    </a:moveTo>
                    <a:cubicBezTo>
                      <a:pt x="223" y="0"/>
                      <a:pt x="223" y="0"/>
                      <a:pt x="223" y="0"/>
                    </a:cubicBezTo>
                    <a:cubicBezTo>
                      <a:pt x="55" y="4"/>
                      <a:pt x="55" y="4"/>
                      <a:pt x="55" y="4"/>
                    </a:cubicBezTo>
                    <a:cubicBezTo>
                      <a:pt x="55" y="4"/>
                      <a:pt x="0" y="314"/>
                      <a:pt x="223" y="314"/>
                    </a:cubicBezTo>
                    <a:cubicBezTo>
                      <a:pt x="446" y="314"/>
                      <a:pt x="391" y="4"/>
                      <a:pt x="391" y="4"/>
                    </a:cubicBezTo>
                    <a:close/>
                  </a:path>
                </a:pathLst>
              </a:custGeom>
              <a:solidFill>
                <a:srgbClr val="F9DA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125"/>
              <p:cNvSpPr/>
              <p:nvPr/>
            </p:nvSpPr>
            <p:spPr bwMode="auto">
              <a:xfrm>
                <a:off x="10885488" y="1757363"/>
                <a:ext cx="241300" cy="115888"/>
              </a:xfrm>
              <a:custGeom>
                <a:avLst/>
                <a:gdLst>
                  <a:gd name="T0" fmla="*/ 0 w 64"/>
                  <a:gd name="T1" fmla="*/ 12 h 31"/>
                  <a:gd name="T2" fmla="*/ 18 w 64"/>
                  <a:gd name="T3" fmla="*/ 0 h 31"/>
                  <a:gd name="T4" fmla="*/ 32 w 64"/>
                  <a:gd name="T5" fmla="*/ 10 h 31"/>
                  <a:gd name="T6" fmla="*/ 50 w 64"/>
                  <a:gd name="T7" fmla="*/ 1 h 31"/>
                  <a:gd name="T8" fmla="*/ 64 w 64"/>
                  <a:gd name="T9" fmla="*/ 13 h 31"/>
                  <a:gd name="T10" fmla="*/ 31 w 64"/>
                  <a:gd name="T11" fmla="*/ 31 h 31"/>
                  <a:gd name="T12" fmla="*/ 0 w 64"/>
                  <a:gd name="T13" fmla="*/ 12 h 31"/>
                </a:gdLst>
                <a:ahLst/>
                <a:cxnLst>
                  <a:cxn ang="0">
                    <a:pos x="T0" y="T1"/>
                  </a:cxn>
                  <a:cxn ang="0">
                    <a:pos x="T2" y="T3"/>
                  </a:cxn>
                  <a:cxn ang="0">
                    <a:pos x="T4" y="T5"/>
                  </a:cxn>
                  <a:cxn ang="0">
                    <a:pos x="T6" y="T7"/>
                  </a:cxn>
                  <a:cxn ang="0">
                    <a:pos x="T8" y="T9"/>
                  </a:cxn>
                  <a:cxn ang="0">
                    <a:pos x="T10" y="T11"/>
                  </a:cxn>
                  <a:cxn ang="0">
                    <a:pos x="T12" y="T13"/>
                  </a:cxn>
                </a:cxnLst>
                <a:rect l="0" t="0" r="r" b="b"/>
                <a:pathLst>
                  <a:path w="64" h="31">
                    <a:moveTo>
                      <a:pt x="0" y="12"/>
                    </a:moveTo>
                    <a:cubicBezTo>
                      <a:pt x="0" y="12"/>
                      <a:pt x="8" y="0"/>
                      <a:pt x="18" y="0"/>
                    </a:cubicBezTo>
                    <a:cubicBezTo>
                      <a:pt x="27" y="1"/>
                      <a:pt x="32" y="10"/>
                      <a:pt x="32" y="10"/>
                    </a:cubicBezTo>
                    <a:cubicBezTo>
                      <a:pt x="32" y="10"/>
                      <a:pt x="40" y="0"/>
                      <a:pt x="50" y="1"/>
                    </a:cubicBezTo>
                    <a:cubicBezTo>
                      <a:pt x="59" y="1"/>
                      <a:pt x="64" y="13"/>
                      <a:pt x="64" y="13"/>
                    </a:cubicBezTo>
                    <a:cubicBezTo>
                      <a:pt x="64" y="13"/>
                      <a:pt x="54" y="31"/>
                      <a:pt x="31" y="31"/>
                    </a:cubicBezTo>
                    <a:cubicBezTo>
                      <a:pt x="8" y="31"/>
                      <a:pt x="0" y="12"/>
                      <a:pt x="0" y="12"/>
                    </a:cubicBezTo>
                    <a:close/>
                  </a:path>
                </a:pathLst>
              </a:custGeom>
              <a:solidFill>
                <a:srgbClr val="C650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126"/>
              <p:cNvSpPr/>
              <p:nvPr/>
            </p:nvSpPr>
            <p:spPr bwMode="auto">
              <a:xfrm>
                <a:off x="10945813" y="1543050"/>
                <a:ext cx="120650" cy="55563"/>
              </a:xfrm>
              <a:custGeom>
                <a:avLst/>
                <a:gdLst>
                  <a:gd name="T0" fmla="*/ 0 w 32"/>
                  <a:gd name="T1" fmla="*/ 15 h 15"/>
                  <a:gd name="T2" fmla="*/ 15 w 32"/>
                  <a:gd name="T3" fmla="*/ 0 h 15"/>
                  <a:gd name="T4" fmla="*/ 32 w 32"/>
                  <a:gd name="T5" fmla="*/ 15 h 15"/>
                  <a:gd name="T6" fmla="*/ 16 w 32"/>
                  <a:gd name="T7" fmla="*/ 6 h 15"/>
                  <a:gd name="T8" fmla="*/ 0 w 32"/>
                  <a:gd name="T9" fmla="*/ 15 h 15"/>
                </a:gdLst>
                <a:ahLst/>
                <a:cxnLst>
                  <a:cxn ang="0">
                    <a:pos x="T0" y="T1"/>
                  </a:cxn>
                  <a:cxn ang="0">
                    <a:pos x="T2" y="T3"/>
                  </a:cxn>
                  <a:cxn ang="0">
                    <a:pos x="T4" y="T5"/>
                  </a:cxn>
                  <a:cxn ang="0">
                    <a:pos x="T6" y="T7"/>
                  </a:cxn>
                  <a:cxn ang="0">
                    <a:pos x="T8" y="T9"/>
                  </a:cxn>
                </a:cxnLst>
                <a:rect l="0" t="0" r="r" b="b"/>
                <a:pathLst>
                  <a:path w="32" h="15">
                    <a:moveTo>
                      <a:pt x="0" y="15"/>
                    </a:moveTo>
                    <a:cubicBezTo>
                      <a:pt x="0" y="15"/>
                      <a:pt x="2" y="0"/>
                      <a:pt x="15" y="0"/>
                    </a:cubicBezTo>
                    <a:cubicBezTo>
                      <a:pt x="29" y="0"/>
                      <a:pt x="32" y="15"/>
                      <a:pt x="32" y="15"/>
                    </a:cubicBezTo>
                    <a:cubicBezTo>
                      <a:pt x="32" y="15"/>
                      <a:pt x="24" y="6"/>
                      <a:pt x="16" y="6"/>
                    </a:cubicBezTo>
                    <a:cubicBezTo>
                      <a:pt x="7" y="6"/>
                      <a:pt x="0" y="15"/>
                      <a:pt x="0" y="15"/>
                    </a:cubicBezTo>
                    <a:close/>
                  </a:path>
                </a:pathLst>
              </a:custGeom>
              <a:solidFill>
                <a:srgbClr val="EFC4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127"/>
              <p:cNvSpPr/>
              <p:nvPr/>
            </p:nvSpPr>
            <p:spPr bwMode="auto">
              <a:xfrm>
                <a:off x="10517188" y="1474788"/>
                <a:ext cx="161925" cy="60325"/>
              </a:xfrm>
              <a:custGeom>
                <a:avLst/>
                <a:gdLst>
                  <a:gd name="T0" fmla="*/ 39 w 43"/>
                  <a:gd name="T1" fmla="*/ 16 h 16"/>
                  <a:gd name="T2" fmla="*/ 39 w 43"/>
                  <a:gd name="T3" fmla="*/ 16 h 16"/>
                  <a:gd name="T4" fmla="*/ 3 w 43"/>
                  <a:gd name="T5" fmla="*/ 7 h 16"/>
                  <a:gd name="T6" fmla="*/ 1 w 43"/>
                  <a:gd name="T7" fmla="*/ 2 h 16"/>
                  <a:gd name="T8" fmla="*/ 6 w 43"/>
                  <a:gd name="T9" fmla="*/ 1 h 16"/>
                  <a:gd name="T10" fmla="*/ 39 w 43"/>
                  <a:gd name="T11" fmla="*/ 9 h 16"/>
                  <a:gd name="T12" fmla="*/ 43 w 43"/>
                  <a:gd name="T13" fmla="*/ 13 h 16"/>
                  <a:gd name="T14" fmla="*/ 39 w 4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6">
                    <a:moveTo>
                      <a:pt x="39" y="16"/>
                    </a:moveTo>
                    <a:cubicBezTo>
                      <a:pt x="39" y="16"/>
                      <a:pt x="39" y="16"/>
                      <a:pt x="39" y="16"/>
                    </a:cubicBezTo>
                    <a:cubicBezTo>
                      <a:pt x="38" y="16"/>
                      <a:pt x="13" y="13"/>
                      <a:pt x="3" y="7"/>
                    </a:cubicBezTo>
                    <a:cubicBezTo>
                      <a:pt x="1" y="6"/>
                      <a:pt x="0" y="4"/>
                      <a:pt x="1" y="2"/>
                    </a:cubicBezTo>
                    <a:cubicBezTo>
                      <a:pt x="2" y="0"/>
                      <a:pt x="5" y="0"/>
                      <a:pt x="6" y="1"/>
                    </a:cubicBezTo>
                    <a:cubicBezTo>
                      <a:pt x="15" y="7"/>
                      <a:pt x="39" y="9"/>
                      <a:pt x="39" y="9"/>
                    </a:cubicBezTo>
                    <a:cubicBezTo>
                      <a:pt x="41" y="9"/>
                      <a:pt x="43" y="11"/>
                      <a:pt x="43" y="13"/>
                    </a:cubicBezTo>
                    <a:cubicBezTo>
                      <a:pt x="42" y="14"/>
                      <a:pt x="41" y="16"/>
                      <a:pt x="39" y="16"/>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128"/>
              <p:cNvSpPr/>
              <p:nvPr/>
            </p:nvSpPr>
            <p:spPr bwMode="auto">
              <a:xfrm>
                <a:off x="10521951" y="1419225"/>
                <a:ext cx="142875" cy="85725"/>
              </a:xfrm>
              <a:custGeom>
                <a:avLst/>
                <a:gdLst>
                  <a:gd name="T0" fmla="*/ 34 w 38"/>
                  <a:gd name="T1" fmla="*/ 23 h 23"/>
                  <a:gd name="T2" fmla="*/ 1 w 38"/>
                  <a:gd name="T3" fmla="*/ 6 h 23"/>
                  <a:gd name="T4" fmla="*/ 2 w 38"/>
                  <a:gd name="T5" fmla="*/ 1 h 23"/>
                  <a:gd name="T6" fmla="*/ 6 w 38"/>
                  <a:gd name="T7" fmla="*/ 2 h 23"/>
                  <a:gd name="T8" fmla="*/ 34 w 38"/>
                  <a:gd name="T9" fmla="*/ 16 h 23"/>
                  <a:gd name="T10" fmla="*/ 35 w 38"/>
                  <a:gd name="T11" fmla="*/ 16 h 23"/>
                  <a:gd name="T12" fmla="*/ 38 w 38"/>
                  <a:gd name="T13" fmla="*/ 20 h 23"/>
                  <a:gd name="T14" fmla="*/ 35 w 38"/>
                  <a:gd name="T15" fmla="*/ 23 h 23"/>
                  <a:gd name="T16" fmla="*/ 34 w 38"/>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3">
                    <a:moveTo>
                      <a:pt x="34" y="23"/>
                    </a:moveTo>
                    <a:cubicBezTo>
                      <a:pt x="13" y="23"/>
                      <a:pt x="1" y="7"/>
                      <a:pt x="1" y="6"/>
                    </a:cubicBezTo>
                    <a:cubicBezTo>
                      <a:pt x="0" y="4"/>
                      <a:pt x="0" y="2"/>
                      <a:pt x="2" y="1"/>
                    </a:cubicBezTo>
                    <a:cubicBezTo>
                      <a:pt x="3" y="0"/>
                      <a:pt x="5" y="0"/>
                      <a:pt x="6" y="2"/>
                    </a:cubicBezTo>
                    <a:cubicBezTo>
                      <a:pt x="7" y="2"/>
                      <a:pt x="17" y="16"/>
                      <a:pt x="34" y="16"/>
                    </a:cubicBezTo>
                    <a:cubicBezTo>
                      <a:pt x="35" y="16"/>
                      <a:pt x="35" y="16"/>
                      <a:pt x="35" y="16"/>
                    </a:cubicBezTo>
                    <a:cubicBezTo>
                      <a:pt x="37" y="16"/>
                      <a:pt x="38" y="18"/>
                      <a:pt x="38" y="20"/>
                    </a:cubicBezTo>
                    <a:cubicBezTo>
                      <a:pt x="38" y="22"/>
                      <a:pt x="37" y="23"/>
                      <a:pt x="35" y="23"/>
                    </a:cubicBezTo>
                    <a:cubicBezTo>
                      <a:pt x="35" y="23"/>
                      <a:pt x="35" y="23"/>
                      <a:pt x="34" y="23"/>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129"/>
              <p:cNvSpPr/>
              <p:nvPr/>
            </p:nvSpPr>
            <p:spPr bwMode="auto">
              <a:xfrm>
                <a:off x="10593388" y="1400175"/>
                <a:ext cx="141288" cy="142875"/>
              </a:xfrm>
              <a:custGeom>
                <a:avLst/>
                <a:gdLst>
                  <a:gd name="T0" fmla="*/ 36 w 38"/>
                  <a:gd name="T1" fmla="*/ 23 h 38"/>
                  <a:gd name="T2" fmla="*/ 15 w 38"/>
                  <a:gd name="T3" fmla="*/ 35 h 38"/>
                  <a:gd name="T4" fmla="*/ 2 w 38"/>
                  <a:gd name="T5" fmla="*/ 15 h 38"/>
                  <a:gd name="T6" fmla="*/ 23 w 38"/>
                  <a:gd name="T7" fmla="*/ 2 h 38"/>
                  <a:gd name="T8" fmla="*/ 36 w 38"/>
                  <a:gd name="T9" fmla="*/ 23 h 38"/>
                </a:gdLst>
                <a:ahLst/>
                <a:cxnLst>
                  <a:cxn ang="0">
                    <a:pos x="T0" y="T1"/>
                  </a:cxn>
                  <a:cxn ang="0">
                    <a:pos x="T2" y="T3"/>
                  </a:cxn>
                  <a:cxn ang="0">
                    <a:pos x="T4" y="T5"/>
                  </a:cxn>
                  <a:cxn ang="0">
                    <a:pos x="T6" y="T7"/>
                  </a:cxn>
                  <a:cxn ang="0">
                    <a:pos x="T8" y="T9"/>
                  </a:cxn>
                </a:cxnLst>
                <a:rect l="0" t="0" r="r" b="b"/>
                <a:pathLst>
                  <a:path w="38" h="38">
                    <a:moveTo>
                      <a:pt x="36" y="23"/>
                    </a:moveTo>
                    <a:cubicBezTo>
                      <a:pt x="33" y="32"/>
                      <a:pt x="24" y="38"/>
                      <a:pt x="15" y="35"/>
                    </a:cubicBezTo>
                    <a:cubicBezTo>
                      <a:pt x="6" y="33"/>
                      <a:pt x="0" y="24"/>
                      <a:pt x="2" y="15"/>
                    </a:cubicBezTo>
                    <a:cubicBezTo>
                      <a:pt x="5" y="5"/>
                      <a:pt x="14" y="0"/>
                      <a:pt x="23" y="2"/>
                    </a:cubicBezTo>
                    <a:cubicBezTo>
                      <a:pt x="32" y="4"/>
                      <a:pt x="38" y="14"/>
                      <a:pt x="36" y="23"/>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130"/>
              <p:cNvSpPr/>
              <p:nvPr/>
            </p:nvSpPr>
            <p:spPr bwMode="auto">
              <a:xfrm>
                <a:off x="10634663" y="1414463"/>
                <a:ext cx="58738" cy="34925"/>
              </a:xfrm>
              <a:custGeom>
                <a:avLst/>
                <a:gdLst>
                  <a:gd name="T0" fmla="*/ 16 w 16"/>
                  <a:gd name="T1" fmla="*/ 5 h 9"/>
                  <a:gd name="T2" fmla="*/ 8 w 16"/>
                  <a:gd name="T3" fmla="*/ 9 h 9"/>
                  <a:gd name="T4" fmla="*/ 0 w 16"/>
                  <a:gd name="T5" fmla="*/ 4 h 9"/>
                  <a:gd name="T6" fmla="*/ 8 w 16"/>
                  <a:gd name="T7" fmla="*/ 0 h 9"/>
                  <a:gd name="T8" fmla="*/ 16 w 16"/>
                  <a:gd name="T9" fmla="*/ 5 h 9"/>
                </a:gdLst>
                <a:ahLst/>
                <a:cxnLst>
                  <a:cxn ang="0">
                    <a:pos x="T0" y="T1"/>
                  </a:cxn>
                  <a:cxn ang="0">
                    <a:pos x="T2" y="T3"/>
                  </a:cxn>
                  <a:cxn ang="0">
                    <a:pos x="T4" y="T5"/>
                  </a:cxn>
                  <a:cxn ang="0">
                    <a:pos x="T6" y="T7"/>
                  </a:cxn>
                  <a:cxn ang="0">
                    <a:pos x="T8" y="T9"/>
                  </a:cxn>
                </a:cxnLst>
                <a:rect l="0" t="0" r="r" b="b"/>
                <a:pathLst>
                  <a:path w="16" h="9">
                    <a:moveTo>
                      <a:pt x="16" y="5"/>
                    </a:moveTo>
                    <a:cubicBezTo>
                      <a:pt x="16" y="8"/>
                      <a:pt x="12" y="9"/>
                      <a:pt x="8" y="9"/>
                    </a:cubicBezTo>
                    <a:cubicBezTo>
                      <a:pt x="3" y="9"/>
                      <a:pt x="0" y="7"/>
                      <a:pt x="0" y="4"/>
                    </a:cubicBezTo>
                    <a:cubicBezTo>
                      <a:pt x="0" y="2"/>
                      <a:pt x="4" y="0"/>
                      <a:pt x="8" y="0"/>
                    </a:cubicBezTo>
                    <a:cubicBezTo>
                      <a:pt x="12" y="0"/>
                      <a:pt x="16" y="3"/>
                      <a:pt x="16" y="5"/>
                    </a:cubicBezTo>
                    <a:close/>
                  </a:path>
                </a:pathLst>
              </a:custGeom>
              <a:solidFill>
                <a:srgbClr val="E8DF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131"/>
              <p:cNvSpPr/>
              <p:nvPr/>
            </p:nvSpPr>
            <p:spPr bwMode="auto">
              <a:xfrm>
                <a:off x="10498138" y="1227138"/>
                <a:ext cx="304800" cy="87313"/>
              </a:xfrm>
              <a:custGeom>
                <a:avLst/>
                <a:gdLst>
                  <a:gd name="T0" fmla="*/ 81 w 81"/>
                  <a:gd name="T1" fmla="*/ 6 h 23"/>
                  <a:gd name="T2" fmla="*/ 81 w 81"/>
                  <a:gd name="T3" fmla="*/ 14 h 23"/>
                  <a:gd name="T4" fmla="*/ 79 w 81"/>
                  <a:gd name="T5" fmla="*/ 16 h 23"/>
                  <a:gd name="T6" fmla="*/ 1 w 81"/>
                  <a:gd name="T7" fmla="*/ 11 h 23"/>
                  <a:gd name="T8" fmla="*/ 0 w 81"/>
                  <a:gd name="T9" fmla="*/ 8 h 23"/>
                  <a:gd name="T10" fmla="*/ 4 w 81"/>
                  <a:gd name="T11" fmla="*/ 1 h 23"/>
                  <a:gd name="T12" fmla="*/ 7 w 81"/>
                  <a:gd name="T13" fmla="*/ 0 h 23"/>
                  <a:gd name="T14" fmla="*/ 79 w 81"/>
                  <a:gd name="T15" fmla="*/ 4 h 23"/>
                  <a:gd name="T16" fmla="*/ 81 w 81"/>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23">
                    <a:moveTo>
                      <a:pt x="81" y="6"/>
                    </a:moveTo>
                    <a:cubicBezTo>
                      <a:pt x="81" y="14"/>
                      <a:pt x="81" y="14"/>
                      <a:pt x="81" y="14"/>
                    </a:cubicBezTo>
                    <a:cubicBezTo>
                      <a:pt x="81" y="15"/>
                      <a:pt x="80" y="16"/>
                      <a:pt x="79" y="16"/>
                    </a:cubicBezTo>
                    <a:cubicBezTo>
                      <a:pt x="70" y="17"/>
                      <a:pt x="24" y="23"/>
                      <a:pt x="1" y="11"/>
                    </a:cubicBezTo>
                    <a:cubicBezTo>
                      <a:pt x="0" y="10"/>
                      <a:pt x="0" y="9"/>
                      <a:pt x="0" y="8"/>
                    </a:cubicBezTo>
                    <a:cubicBezTo>
                      <a:pt x="4" y="1"/>
                      <a:pt x="4" y="1"/>
                      <a:pt x="4" y="1"/>
                    </a:cubicBezTo>
                    <a:cubicBezTo>
                      <a:pt x="5" y="0"/>
                      <a:pt x="6" y="0"/>
                      <a:pt x="7" y="0"/>
                    </a:cubicBezTo>
                    <a:cubicBezTo>
                      <a:pt x="13" y="2"/>
                      <a:pt x="41" y="10"/>
                      <a:pt x="79" y="4"/>
                    </a:cubicBezTo>
                    <a:cubicBezTo>
                      <a:pt x="80" y="4"/>
                      <a:pt x="81" y="5"/>
                      <a:pt x="81" y="6"/>
                    </a:cubicBez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132"/>
              <p:cNvSpPr/>
              <p:nvPr/>
            </p:nvSpPr>
            <p:spPr bwMode="auto">
              <a:xfrm>
                <a:off x="11350626" y="1474788"/>
                <a:ext cx="161925" cy="60325"/>
              </a:xfrm>
              <a:custGeom>
                <a:avLst/>
                <a:gdLst>
                  <a:gd name="T0" fmla="*/ 4 w 43"/>
                  <a:gd name="T1" fmla="*/ 16 h 16"/>
                  <a:gd name="T2" fmla="*/ 0 w 43"/>
                  <a:gd name="T3" fmla="*/ 13 h 16"/>
                  <a:gd name="T4" fmla="*/ 4 w 43"/>
                  <a:gd name="T5" fmla="*/ 9 h 16"/>
                  <a:gd name="T6" fmla="*/ 37 w 43"/>
                  <a:gd name="T7" fmla="*/ 1 h 16"/>
                  <a:gd name="T8" fmla="*/ 42 w 43"/>
                  <a:gd name="T9" fmla="*/ 2 h 16"/>
                  <a:gd name="T10" fmla="*/ 41 w 43"/>
                  <a:gd name="T11" fmla="*/ 7 h 16"/>
                  <a:gd name="T12" fmla="*/ 4 w 43"/>
                  <a:gd name="T13" fmla="*/ 16 h 16"/>
                  <a:gd name="T14" fmla="*/ 4 w 4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6">
                    <a:moveTo>
                      <a:pt x="4" y="16"/>
                    </a:moveTo>
                    <a:cubicBezTo>
                      <a:pt x="2" y="16"/>
                      <a:pt x="1" y="14"/>
                      <a:pt x="0" y="13"/>
                    </a:cubicBezTo>
                    <a:cubicBezTo>
                      <a:pt x="0" y="11"/>
                      <a:pt x="2" y="9"/>
                      <a:pt x="4" y="9"/>
                    </a:cubicBezTo>
                    <a:cubicBezTo>
                      <a:pt x="4" y="9"/>
                      <a:pt x="28" y="7"/>
                      <a:pt x="37" y="1"/>
                    </a:cubicBezTo>
                    <a:cubicBezTo>
                      <a:pt x="39" y="0"/>
                      <a:pt x="41" y="0"/>
                      <a:pt x="42" y="2"/>
                    </a:cubicBezTo>
                    <a:cubicBezTo>
                      <a:pt x="43" y="4"/>
                      <a:pt x="42" y="6"/>
                      <a:pt x="41" y="7"/>
                    </a:cubicBezTo>
                    <a:cubicBezTo>
                      <a:pt x="30" y="13"/>
                      <a:pt x="5" y="16"/>
                      <a:pt x="4" y="16"/>
                    </a:cubicBezTo>
                    <a:cubicBezTo>
                      <a:pt x="4" y="16"/>
                      <a:pt x="4" y="16"/>
                      <a:pt x="4" y="16"/>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133"/>
              <p:cNvSpPr/>
              <p:nvPr/>
            </p:nvSpPr>
            <p:spPr bwMode="auto">
              <a:xfrm>
                <a:off x="11366501" y="1419225"/>
                <a:ext cx="142875" cy="85725"/>
              </a:xfrm>
              <a:custGeom>
                <a:avLst/>
                <a:gdLst>
                  <a:gd name="T0" fmla="*/ 4 w 38"/>
                  <a:gd name="T1" fmla="*/ 23 h 23"/>
                  <a:gd name="T2" fmla="*/ 3 w 38"/>
                  <a:gd name="T3" fmla="*/ 23 h 23"/>
                  <a:gd name="T4" fmla="*/ 0 w 38"/>
                  <a:gd name="T5" fmla="*/ 20 h 23"/>
                  <a:gd name="T6" fmla="*/ 3 w 38"/>
                  <a:gd name="T7" fmla="*/ 16 h 23"/>
                  <a:gd name="T8" fmla="*/ 4 w 38"/>
                  <a:gd name="T9" fmla="*/ 16 h 23"/>
                  <a:gd name="T10" fmla="*/ 32 w 38"/>
                  <a:gd name="T11" fmla="*/ 2 h 23"/>
                  <a:gd name="T12" fmla="*/ 36 w 38"/>
                  <a:gd name="T13" fmla="*/ 1 h 23"/>
                  <a:gd name="T14" fmla="*/ 37 w 38"/>
                  <a:gd name="T15" fmla="*/ 6 h 23"/>
                  <a:gd name="T16" fmla="*/ 4 w 38"/>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3">
                    <a:moveTo>
                      <a:pt x="4" y="23"/>
                    </a:moveTo>
                    <a:cubicBezTo>
                      <a:pt x="3" y="23"/>
                      <a:pt x="3" y="23"/>
                      <a:pt x="3" y="23"/>
                    </a:cubicBezTo>
                    <a:cubicBezTo>
                      <a:pt x="1" y="23"/>
                      <a:pt x="0" y="22"/>
                      <a:pt x="0" y="20"/>
                    </a:cubicBezTo>
                    <a:cubicBezTo>
                      <a:pt x="0" y="18"/>
                      <a:pt x="1" y="16"/>
                      <a:pt x="3" y="16"/>
                    </a:cubicBezTo>
                    <a:cubicBezTo>
                      <a:pt x="3" y="16"/>
                      <a:pt x="3" y="16"/>
                      <a:pt x="4" y="16"/>
                    </a:cubicBezTo>
                    <a:cubicBezTo>
                      <a:pt x="21" y="16"/>
                      <a:pt x="32" y="2"/>
                      <a:pt x="32" y="2"/>
                    </a:cubicBezTo>
                    <a:cubicBezTo>
                      <a:pt x="33" y="0"/>
                      <a:pt x="35" y="0"/>
                      <a:pt x="36" y="1"/>
                    </a:cubicBezTo>
                    <a:cubicBezTo>
                      <a:pt x="38" y="2"/>
                      <a:pt x="38" y="4"/>
                      <a:pt x="37" y="6"/>
                    </a:cubicBezTo>
                    <a:cubicBezTo>
                      <a:pt x="37" y="7"/>
                      <a:pt x="25" y="23"/>
                      <a:pt x="4" y="23"/>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134"/>
              <p:cNvSpPr/>
              <p:nvPr/>
            </p:nvSpPr>
            <p:spPr bwMode="auto">
              <a:xfrm>
                <a:off x="11295063" y="1400175"/>
                <a:ext cx="142875" cy="142875"/>
              </a:xfrm>
              <a:custGeom>
                <a:avLst/>
                <a:gdLst>
                  <a:gd name="T0" fmla="*/ 2 w 38"/>
                  <a:gd name="T1" fmla="*/ 23 h 38"/>
                  <a:gd name="T2" fmla="*/ 23 w 38"/>
                  <a:gd name="T3" fmla="*/ 35 h 38"/>
                  <a:gd name="T4" fmla="*/ 36 w 38"/>
                  <a:gd name="T5" fmla="*/ 15 h 38"/>
                  <a:gd name="T6" fmla="*/ 15 w 38"/>
                  <a:gd name="T7" fmla="*/ 2 h 38"/>
                  <a:gd name="T8" fmla="*/ 2 w 38"/>
                  <a:gd name="T9" fmla="*/ 23 h 38"/>
                </a:gdLst>
                <a:ahLst/>
                <a:cxnLst>
                  <a:cxn ang="0">
                    <a:pos x="T0" y="T1"/>
                  </a:cxn>
                  <a:cxn ang="0">
                    <a:pos x="T2" y="T3"/>
                  </a:cxn>
                  <a:cxn ang="0">
                    <a:pos x="T4" y="T5"/>
                  </a:cxn>
                  <a:cxn ang="0">
                    <a:pos x="T6" y="T7"/>
                  </a:cxn>
                  <a:cxn ang="0">
                    <a:pos x="T8" y="T9"/>
                  </a:cxn>
                </a:cxnLst>
                <a:rect l="0" t="0" r="r" b="b"/>
                <a:pathLst>
                  <a:path w="38" h="38">
                    <a:moveTo>
                      <a:pt x="2" y="23"/>
                    </a:moveTo>
                    <a:cubicBezTo>
                      <a:pt x="5" y="32"/>
                      <a:pt x="14" y="38"/>
                      <a:pt x="23" y="35"/>
                    </a:cubicBezTo>
                    <a:cubicBezTo>
                      <a:pt x="32" y="33"/>
                      <a:pt x="38" y="24"/>
                      <a:pt x="36" y="15"/>
                    </a:cubicBezTo>
                    <a:cubicBezTo>
                      <a:pt x="33" y="5"/>
                      <a:pt x="24" y="0"/>
                      <a:pt x="15" y="2"/>
                    </a:cubicBezTo>
                    <a:cubicBezTo>
                      <a:pt x="6" y="4"/>
                      <a:pt x="0" y="14"/>
                      <a:pt x="2" y="23"/>
                    </a:cubicBezTo>
                    <a:close/>
                  </a:path>
                </a:pathLst>
              </a:custGeom>
              <a:solidFill>
                <a:srgbClr val="3A33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135"/>
              <p:cNvSpPr/>
              <p:nvPr/>
            </p:nvSpPr>
            <p:spPr bwMode="auto">
              <a:xfrm>
                <a:off x="11336338" y="1414463"/>
                <a:ext cx="60325" cy="34925"/>
              </a:xfrm>
              <a:custGeom>
                <a:avLst/>
                <a:gdLst>
                  <a:gd name="T0" fmla="*/ 0 w 16"/>
                  <a:gd name="T1" fmla="*/ 5 h 9"/>
                  <a:gd name="T2" fmla="*/ 8 w 16"/>
                  <a:gd name="T3" fmla="*/ 9 h 9"/>
                  <a:gd name="T4" fmla="*/ 16 w 16"/>
                  <a:gd name="T5" fmla="*/ 4 h 9"/>
                  <a:gd name="T6" fmla="*/ 8 w 16"/>
                  <a:gd name="T7" fmla="*/ 0 h 9"/>
                  <a:gd name="T8" fmla="*/ 0 w 16"/>
                  <a:gd name="T9" fmla="*/ 5 h 9"/>
                </a:gdLst>
                <a:ahLst/>
                <a:cxnLst>
                  <a:cxn ang="0">
                    <a:pos x="T0" y="T1"/>
                  </a:cxn>
                  <a:cxn ang="0">
                    <a:pos x="T2" y="T3"/>
                  </a:cxn>
                  <a:cxn ang="0">
                    <a:pos x="T4" y="T5"/>
                  </a:cxn>
                  <a:cxn ang="0">
                    <a:pos x="T6" y="T7"/>
                  </a:cxn>
                  <a:cxn ang="0">
                    <a:pos x="T8" y="T9"/>
                  </a:cxn>
                </a:cxnLst>
                <a:rect l="0" t="0" r="r" b="b"/>
                <a:pathLst>
                  <a:path w="16" h="9">
                    <a:moveTo>
                      <a:pt x="0" y="5"/>
                    </a:moveTo>
                    <a:cubicBezTo>
                      <a:pt x="0" y="8"/>
                      <a:pt x="4" y="9"/>
                      <a:pt x="8" y="9"/>
                    </a:cubicBezTo>
                    <a:cubicBezTo>
                      <a:pt x="13" y="9"/>
                      <a:pt x="16" y="7"/>
                      <a:pt x="16" y="4"/>
                    </a:cubicBezTo>
                    <a:cubicBezTo>
                      <a:pt x="16" y="2"/>
                      <a:pt x="12" y="0"/>
                      <a:pt x="8" y="0"/>
                    </a:cubicBezTo>
                    <a:cubicBezTo>
                      <a:pt x="4" y="0"/>
                      <a:pt x="0" y="3"/>
                      <a:pt x="0" y="5"/>
                    </a:cubicBezTo>
                    <a:close/>
                  </a:path>
                </a:pathLst>
              </a:custGeom>
              <a:solidFill>
                <a:srgbClr val="E8DF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136"/>
              <p:cNvSpPr/>
              <p:nvPr/>
            </p:nvSpPr>
            <p:spPr bwMode="auto">
              <a:xfrm>
                <a:off x="11226801" y="1227138"/>
                <a:ext cx="304800" cy="87313"/>
              </a:xfrm>
              <a:custGeom>
                <a:avLst/>
                <a:gdLst>
                  <a:gd name="T0" fmla="*/ 0 w 81"/>
                  <a:gd name="T1" fmla="*/ 6 h 23"/>
                  <a:gd name="T2" fmla="*/ 0 w 81"/>
                  <a:gd name="T3" fmla="*/ 14 h 23"/>
                  <a:gd name="T4" fmla="*/ 2 w 81"/>
                  <a:gd name="T5" fmla="*/ 16 h 23"/>
                  <a:gd name="T6" fmla="*/ 80 w 81"/>
                  <a:gd name="T7" fmla="*/ 11 h 23"/>
                  <a:gd name="T8" fmla="*/ 81 w 81"/>
                  <a:gd name="T9" fmla="*/ 8 h 23"/>
                  <a:gd name="T10" fmla="*/ 77 w 81"/>
                  <a:gd name="T11" fmla="*/ 1 h 23"/>
                  <a:gd name="T12" fmla="*/ 74 w 81"/>
                  <a:gd name="T13" fmla="*/ 0 h 23"/>
                  <a:gd name="T14" fmla="*/ 2 w 81"/>
                  <a:gd name="T15" fmla="*/ 4 h 23"/>
                  <a:gd name="T16" fmla="*/ 0 w 81"/>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23">
                    <a:moveTo>
                      <a:pt x="0" y="6"/>
                    </a:moveTo>
                    <a:cubicBezTo>
                      <a:pt x="0" y="14"/>
                      <a:pt x="0" y="14"/>
                      <a:pt x="0" y="14"/>
                    </a:cubicBezTo>
                    <a:cubicBezTo>
                      <a:pt x="0" y="15"/>
                      <a:pt x="1" y="16"/>
                      <a:pt x="2" y="16"/>
                    </a:cubicBezTo>
                    <a:cubicBezTo>
                      <a:pt x="11" y="17"/>
                      <a:pt x="58" y="23"/>
                      <a:pt x="80" y="11"/>
                    </a:cubicBezTo>
                    <a:cubicBezTo>
                      <a:pt x="81" y="10"/>
                      <a:pt x="81" y="9"/>
                      <a:pt x="81" y="8"/>
                    </a:cubicBezTo>
                    <a:cubicBezTo>
                      <a:pt x="77" y="1"/>
                      <a:pt x="77" y="1"/>
                      <a:pt x="77" y="1"/>
                    </a:cubicBezTo>
                    <a:cubicBezTo>
                      <a:pt x="76" y="0"/>
                      <a:pt x="75" y="0"/>
                      <a:pt x="74" y="0"/>
                    </a:cubicBezTo>
                    <a:cubicBezTo>
                      <a:pt x="68" y="2"/>
                      <a:pt x="40" y="10"/>
                      <a:pt x="2" y="4"/>
                    </a:cubicBezTo>
                    <a:cubicBezTo>
                      <a:pt x="1" y="4"/>
                      <a:pt x="0" y="5"/>
                      <a:pt x="0" y="6"/>
                    </a:cubicBez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137"/>
              <p:cNvSpPr/>
              <p:nvPr/>
            </p:nvSpPr>
            <p:spPr bwMode="auto">
              <a:xfrm>
                <a:off x="10266363" y="803275"/>
                <a:ext cx="1550988" cy="844550"/>
              </a:xfrm>
              <a:custGeom>
                <a:avLst/>
                <a:gdLst>
                  <a:gd name="T0" fmla="*/ 393 w 413"/>
                  <a:gd name="T1" fmla="*/ 38 h 225"/>
                  <a:gd name="T2" fmla="*/ 357 w 413"/>
                  <a:gd name="T3" fmla="*/ 199 h 225"/>
                  <a:gd name="T4" fmla="*/ 288 w 413"/>
                  <a:gd name="T5" fmla="*/ 55 h 225"/>
                  <a:gd name="T6" fmla="*/ 128 w 413"/>
                  <a:gd name="T7" fmla="*/ 110 h 225"/>
                  <a:gd name="T8" fmla="*/ 70 w 413"/>
                  <a:gd name="T9" fmla="*/ 212 h 225"/>
                  <a:gd name="T10" fmla="*/ 61 w 413"/>
                  <a:gd name="T11" fmla="*/ 221 h 225"/>
                  <a:gd name="T12" fmla="*/ 9 w 413"/>
                  <a:gd name="T13" fmla="*/ 100 h 225"/>
                  <a:gd name="T14" fmla="*/ 19 w 413"/>
                  <a:gd name="T15" fmla="*/ 5 h 225"/>
                  <a:gd name="T16" fmla="*/ 376 w 413"/>
                  <a:gd name="T17" fmla="*/ 0 h 225"/>
                  <a:gd name="T18" fmla="*/ 393 w 413"/>
                  <a:gd name="T19" fmla="*/ 38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3" h="225">
                    <a:moveTo>
                      <a:pt x="393" y="38"/>
                    </a:moveTo>
                    <a:cubicBezTo>
                      <a:pt x="393" y="38"/>
                      <a:pt x="413" y="146"/>
                      <a:pt x="357" y="199"/>
                    </a:cubicBezTo>
                    <a:cubicBezTo>
                      <a:pt x="357" y="199"/>
                      <a:pt x="372" y="89"/>
                      <a:pt x="288" y="55"/>
                    </a:cubicBezTo>
                    <a:cubicBezTo>
                      <a:pt x="288" y="55"/>
                      <a:pt x="221" y="102"/>
                      <a:pt x="128" y="110"/>
                    </a:cubicBezTo>
                    <a:cubicBezTo>
                      <a:pt x="34" y="118"/>
                      <a:pt x="31" y="189"/>
                      <a:pt x="70" y="212"/>
                    </a:cubicBezTo>
                    <a:cubicBezTo>
                      <a:pt x="70" y="212"/>
                      <a:pt x="68" y="220"/>
                      <a:pt x="61" y="221"/>
                    </a:cubicBezTo>
                    <a:cubicBezTo>
                      <a:pt x="40" y="225"/>
                      <a:pt x="0" y="213"/>
                      <a:pt x="9" y="100"/>
                    </a:cubicBezTo>
                    <a:cubicBezTo>
                      <a:pt x="19" y="5"/>
                      <a:pt x="19" y="5"/>
                      <a:pt x="19" y="5"/>
                    </a:cubicBezTo>
                    <a:cubicBezTo>
                      <a:pt x="376" y="0"/>
                      <a:pt x="376" y="0"/>
                      <a:pt x="376" y="0"/>
                    </a:cubicBezTo>
                    <a:lnTo>
                      <a:pt x="393" y="38"/>
                    </a:lnTo>
                    <a:close/>
                  </a:path>
                </a:pathLst>
              </a:custGeom>
              <a:solidFill>
                <a:srgbClr val="6D4C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138"/>
              <p:cNvSpPr/>
              <p:nvPr/>
            </p:nvSpPr>
            <p:spPr bwMode="auto">
              <a:xfrm>
                <a:off x="11347451" y="792163"/>
                <a:ext cx="173038" cy="244475"/>
              </a:xfrm>
              <a:custGeom>
                <a:avLst/>
                <a:gdLst>
                  <a:gd name="T0" fmla="*/ 14 w 46"/>
                  <a:gd name="T1" fmla="*/ 65 h 65"/>
                  <a:gd name="T2" fmla="*/ 34 w 46"/>
                  <a:gd name="T3" fmla="*/ 0 h 65"/>
                  <a:gd name="T4" fmla="*/ 0 w 46"/>
                  <a:gd name="T5" fmla="*/ 58 h 65"/>
                  <a:gd name="T6" fmla="*/ 14 w 46"/>
                  <a:gd name="T7" fmla="*/ 65 h 65"/>
                </a:gdLst>
                <a:ahLst/>
                <a:cxnLst>
                  <a:cxn ang="0">
                    <a:pos x="T0" y="T1"/>
                  </a:cxn>
                  <a:cxn ang="0">
                    <a:pos x="T2" y="T3"/>
                  </a:cxn>
                  <a:cxn ang="0">
                    <a:pos x="T4" y="T5"/>
                  </a:cxn>
                  <a:cxn ang="0">
                    <a:pos x="T6" y="T7"/>
                  </a:cxn>
                </a:cxnLst>
                <a:rect l="0" t="0" r="r" b="b"/>
                <a:pathLst>
                  <a:path w="46" h="65">
                    <a:moveTo>
                      <a:pt x="14" y="65"/>
                    </a:moveTo>
                    <a:cubicBezTo>
                      <a:pt x="46" y="35"/>
                      <a:pt x="34" y="0"/>
                      <a:pt x="34" y="0"/>
                    </a:cubicBezTo>
                    <a:cubicBezTo>
                      <a:pt x="35" y="31"/>
                      <a:pt x="0" y="58"/>
                      <a:pt x="0" y="58"/>
                    </a:cubicBezTo>
                    <a:cubicBezTo>
                      <a:pt x="5" y="60"/>
                      <a:pt x="10" y="62"/>
                      <a:pt x="14" y="65"/>
                    </a:cubicBezTo>
                    <a:close/>
                  </a:path>
                </a:pathLst>
              </a:custGeom>
              <a:solidFill>
                <a:srgbClr val="4C36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6" name="Freeform 106"/>
            <p:cNvSpPr/>
            <p:nvPr/>
          </p:nvSpPr>
          <p:spPr bwMode="auto">
            <a:xfrm>
              <a:off x="9709141" y="2790500"/>
              <a:ext cx="86036" cy="72538"/>
            </a:xfrm>
            <a:custGeom>
              <a:avLst/>
              <a:gdLst>
                <a:gd name="T0" fmla="*/ 22 w 43"/>
                <a:gd name="T1" fmla="*/ 0 h 36"/>
                <a:gd name="T2" fmla="*/ 0 w 43"/>
                <a:gd name="T3" fmla="*/ 5 h 36"/>
                <a:gd name="T4" fmla="*/ 22 w 43"/>
                <a:gd name="T5" fmla="*/ 36 h 36"/>
                <a:gd name="T6" fmla="*/ 22 w 43"/>
                <a:gd name="T7" fmla="*/ 36 h 36"/>
                <a:gd name="T8" fmla="*/ 43 w 43"/>
                <a:gd name="T9" fmla="*/ 5 h 36"/>
                <a:gd name="T10" fmla="*/ 22 w 43"/>
                <a:gd name="T11" fmla="*/ 0 h 36"/>
              </a:gdLst>
              <a:ahLst/>
              <a:cxnLst>
                <a:cxn ang="0">
                  <a:pos x="T0" y="T1"/>
                </a:cxn>
                <a:cxn ang="0">
                  <a:pos x="T2" y="T3"/>
                </a:cxn>
                <a:cxn ang="0">
                  <a:pos x="T4" y="T5"/>
                </a:cxn>
                <a:cxn ang="0">
                  <a:pos x="T6" y="T7"/>
                </a:cxn>
                <a:cxn ang="0">
                  <a:pos x="T8" y="T9"/>
                </a:cxn>
                <a:cxn ang="0">
                  <a:pos x="T10" y="T11"/>
                </a:cxn>
              </a:cxnLst>
              <a:rect l="0" t="0" r="r" b="b"/>
              <a:pathLst>
                <a:path w="43" h="36">
                  <a:moveTo>
                    <a:pt x="22" y="0"/>
                  </a:moveTo>
                  <a:cubicBezTo>
                    <a:pt x="10" y="0"/>
                    <a:pt x="4" y="3"/>
                    <a:pt x="0" y="5"/>
                  </a:cubicBezTo>
                  <a:cubicBezTo>
                    <a:pt x="6" y="23"/>
                    <a:pt x="13" y="36"/>
                    <a:pt x="22" y="36"/>
                  </a:cubicBezTo>
                  <a:cubicBezTo>
                    <a:pt x="22" y="36"/>
                    <a:pt x="22" y="36"/>
                    <a:pt x="22" y="36"/>
                  </a:cubicBezTo>
                  <a:cubicBezTo>
                    <a:pt x="31" y="36"/>
                    <a:pt x="37" y="23"/>
                    <a:pt x="43" y="5"/>
                  </a:cubicBezTo>
                  <a:cubicBezTo>
                    <a:pt x="39" y="3"/>
                    <a:pt x="33" y="0"/>
                    <a:pt x="22" y="0"/>
                  </a:cubicBezTo>
                  <a:close/>
                </a:path>
              </a:pathLst>
            </a:custGeom>
            <a:solidFill>
              <a:srgbClr val="302F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08"/>
            <p:cNvSpPr/>
            <p:nvPr/>
          </p:nvSpPr>
          <p:spPr bwMode="auto">
            <a:xfrm>
              <a:off x="9473233" y="2789743"/>
              <a:ext cx="84349" cy="72538"/>
            </a:xfrm>
            <a:custGeom>
              <a:avLst/>
              <a:gdLst>
                <a:gd name="T0" fmla="*/ 21 w 42"/>
                <a:gd name="T1" fmla="*/ 0 h 36"/>
                <a:gd name="T2" fmla="*/ 0 w 42"/>
                <a:gd name="T3" fmla="*/ 5 h 36"/>
                <a:gd name="T4" fmla="*/ 21 w 42"/>
                <a:gd name="T5" fmla="*/ 36 h 36"/>
                <a:gd name="T6" fmla="*/ 21 w 42"/>
                <a:gd name="T7" fmla="*/ 36 h 36"/>
                <a:gd name="T8" fmla="*/ 42 w 42"/>
                <a:gd name="T9" fmla="*/ 5 h 36"/>
                <a:gd name="T10" fmla="*/ 21 w 42"/>
                <a:gd name="T11" fmla="*/ 0 h 36"/>
              </a:gdLst>
              <a:ahLst/>
              <a:cxnLst>
                <a:cxn ang="0">
                  <a:pos x="T0" y="T1"/>
                </a:cxn>
                <a:cxn ang="0">
                  <a:pos x="T2" y="T3"/>
                </a:cxn>
                <a:cxn ang="0">
                  <a:pos x="T4" y="T5"/>
                </a:cxn>
                <a:cxn ang="0">
                  <a:pos x="T6" y="T7"/>
                </a:cxn>
                <a:cxn ang="0">
                  <a:pos x="T8" y="T9"/>
                </a:cxn>
                <a:cxn ang="0">
                  <a:pos x="T10" y="T11"/>
                </a:cxn>
              </a:cxnLst>
              <a:rect l="0" t="0" r="r" b="b"/>
              <a:pathLst>
                <a:path w="42" h="36">
                  <a:moveTo>
                    <a:pt x="21" y="0"/>
                  </a:moveTo>
                  <a:cubicBezTo>
                    <a:pt x="10" y="0"/>
                    <a:pt x="4" y="3"/>
                    <a:pt x="0" y="5"/>
                  </a:cubicBezTo>
                  <a:cubicBezTo>
                    <a:pt x="5" y="23"/>
                    <a:pt x="12" y="36"/>
                    <a:pt x="21" y="36"/>
                  </a:cubicBezTo>
                  <a:cubicBezTo>
                    <a:pt x="21" y="36"/>
                    <a:pt x="21" y="36"/>
                    <a:pt x="21" y="36"/>
                  </a:cubicBezTo>
                  <a:cubicBezTo>
                    <a:pt x="30" y="36"/>
                    <a:pt x="37" y="23"/>
                    <a:pt x="42" y="5"/>
                  </a:cubicBezTo>
                  <a:cubicBezTo>
                    <a:pt x="39" y="3"/>
                    <a:pt x="33" y="0"/>
                    <a:pt x="21" y="0"/>
                  </a:cubicBezTo>
                  <a:close/>
                </a:path>
              </a:pathLst>
            </a:custGeom>
            <a:solidFill>
              <a:srgbClr val="302F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 name="圆角矩形标注 3"/>
          <p:cNvSpPr/>
          <p:nvPr/>
        </p:nvSpPr>
        <p:spPr>
          <a:xfrm>
            <a:off x="5668500" y="2130437"/>
            <a:ext cx="3697822" cy="1922202"/>
          </a:xfrm>
          <a:prstGeom prst="wedgeRoundRectCallout">
            <a:avLst>
              <a:gd name="adj1" fmla="val 55317"/>
              <a:gd name="adj2" fmla="val 61264"/>
              <a:gd name="adj3" fmla="val 16667"/>
            </a:avLst>
          </a:prstGeom>
          <a:solidFill>
            <a:srgbClr val="FF66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20000"/>
              </a:spcBef>
              <a:buClr>
                <a:schemeClr val="hlink"/>
              </a:buClr>
              <a:buSzPct val="70000"/>
              <a:buFont typeface="Wingdings" panose="05000000000000000000" pitchFamily="2" charset="2"/>
              <a:buNone/>
            </a:pPr>
            <a:r>
              <a:rPr lang="zh-CN" altLang="en-US" sz="2800" dirty="0">
                <a:latin typeface="黑体" panose="02010609060101010101" pitchFamily="2" charset="-122"/>
                <a:ea typeface="黑体" panose="02010609060101010101" pitchFamily="2" charset="-122"/>
              </a:rPr>
              <a:t>若所借图书出现污损、丢失等，按图书馆相关规定办理赔偿。</a:t>
            </a:r>
          </a:p>
        </p:txBody>
      </p:sp>
      <p:pic>
        <p:nvPicPr>
          <p:cNvPr id="82" name="图片 81"/>
          <p:cNvPicPr>
            <a:picLocks noChangeAspect="1"/>
          </p:cNvPicPr>
          <p:nvPr/>
        </p:nvPicPr>
        <p:blipFill>
          <a:blip r:embed="rId5" cstate="print"/>
          <a:stretch>
            <a:fillRect/>
          </a:stretch>
        </p:blipFill>
        <p:spPr>
          <a:xfrm>
            <a:off x="512546" y="13283"/>
            <a:ext cx="11261908" cy="1283002"/>
          </a:xfrm>
          <a:prstGeom prst="rect">
            <a:avLst/>
          </a:prstGeom>
        </p:spPr>
      </p:pic>
      <p:pic>
        <p:nvPicPr>
          <p:cNvPr id="85" name="图片 8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68937" y="5891148"/>
            <a:ext cx="1577954" cy="7113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cstate="print">
            <a:extLst>
              <a:ext uri="{28A0092B-C50C-407E-A947-70E740481C1C}">
                <a14:useLocalDpi xmlns:a14="http://schemas.microsoft.com/office/drawing/2010/main" val="0"/>
              </a:ext>
            </a:extLst>
          </a:blip>
          <a:srcRect r="22912"/>
          <a:stretch>
            <a:fillRect/>
          </a:stretch>
        </p:blipFill>
        <p:spPr>
          <a:xfrm>
            <a:off x="12878" y="0"/>
            <a:ext cx="12179122" cy="6858000"/>
          </a:xfrm>
          <a:prstGeom prst="rect">
            <a:avLst/>
          </a:prstGeom>
        </p:spPr>
      </p:pic>
      <p:grpSp>
        <p:nvGrpSpPr>
          <p:cNvPr id="2" name="组合 1"/>
          <p:cNvGrpSpPr/>
          <p:nvPr/>
        </p:nvGrpSpPr>
        <p:grpSpPr>
          <a:xfrm>
            <a:off x="4390877" y="1487494"/>
            <a:ext cx="3444795" cy="772710"/>
            <a:chOff x="6015874" y="1298552"/>
            <a:chExt cx="3444795" cy="772710"/>
          </a:xfrm>
        </p:grpSpPr>
        <p:sp>
          <p:nvSpPr>
            <p:cNvPr id="18" name="稻壳儿春秋广告/盗版必究        原创来源：http://chn.docer.com/works?userid=199329941#!/work_time"/>
            <p:cNvSpPr txBox="1"/>
            <p:nvPr/>
          </p:nvSpPr>
          <p:spPr>
            <a:xfrm>
              <a:off x="8711746" y="1301821"/>
              <a:ext cx="748923" cy="769441"/>
            </a:xfrm>
            <a:prstGeom prst="rect">
              <a:avLst/>
            </a:prstGeom>
            <a:solidFill>
              <a:srgbClr val="86CD01"/>
            </a:solidFill>
          </p:spPr>
          <p:txBody>
            <a:bodyPr wrap="none" rtlCol="0">
              <a:spAutoFit/>
            </a:bodyPr>
            <a:lstStyle/>
            <a:p>
              <a:pPr algn="ctr"/>
              <a:r>
                <a:rPr lang="zh-CN" altLang="en-US" sz="4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分</a:t>
              </a:r>
            </a:p>
          </p:txBody>
        </p:sp>
        <p:sp>
          <p:nvSpPr>
            <p:cNvPr id="15" name="稻壳儿春秋广告/盗版必究        原创来源：http://chn.docer.com/works?userid=199329941#!/work_time"/>
            <p:cNvSpPr txBox="1"/>
            <p:nvPr/>
          </p:nvSpPr>
          <p:spPr>
            <a:xfrm>
              <a:off x="6015874" y="1298552"/>
              <a:ext cx="748923" cy="769441"/>
            </a:xfrm>
            <a:prstGeom prst="rect">
              <a:avLst/>
            </a:prstGeom>
            <a:solidFill>
              <a:srgbClr val="FFC000"/>
            </a:solidFill>
          </p:spPr>
          <p:txBody>
            <a:bodyPr wrap="none" rtlCol="0">
              <a:spAutoFit/>
            </a:bodyPr>
            <a:lstStyle/>
            <a:p>
              <a:pPr algn="ctr"/>
              <a:r>
                <a:rPr lang="zh-CN" altLang="en-US" sz="4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第</a:t>
              </a:r>
            </a:p>
          </p:txBody>
        </p:sp>
        <p:sp>
          <p:nvSpPr>
            <p:cNvPr id="16" name="稻壳儿春秋广告/盗版必究        原创来源：http://chn.docer.com/works?userid=199329941#!/work_time"/>
            <p:cNvSpPr txBox="1"/>
            <p:nvPr/>
          </p:nvSpPr>
          <p:spPr>
            <a:xfrm>
              <a:off x="6933184" y="1298553"/>
              <a:ext cx="748924" cy="769441"/>
            </a:xfrm>
            <a:prstGeom prst="rect">
              <a:avLst/>
            </a:prstGeom>
            <a:solidFill>
              <a:srgbClr val="3BBFFC"/>
            </a:solidFill>
          </p:spPr>
          <p:txBody>
            <a:bodyPr wrap="none" rtlCol="0">
              <a:spAutoFit/>
            </a:bodyPr>
            <a:lstStyle/>
            <a:p>
              <a:pPr algn="ctr"/>
              <a:r>
                <a:rPr lang="zh-CN" altLang="en-US" sz="4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三</a:t>
              </a:r>
            </a:p>
          </p:txBody>
        </p:sp>
        <p:sp>
          <p:nvSpPr>
            <p:cNvPr id="17" name="稻壳儿春秋广告/盗版必究        原创来源：http://chn.docer.com/works?userid=199329941#!/work_time"/>
            <p:cNvSpPr txBox="1"/>
            <p:nvPr/>
          </p:nvSpPr>
          <p:spPr>
            <a:xfrm>
              <a:off x="7794436" y="1301821"/>
              <a:ext cx="748923" cy="769441"/>
            </a:xfrm>
            <a:prstGeom prst="rect">
              <a:avLst/>
            </a:prstGeom>
            <a:solidFill>
              <a:srgbClr val="DF377D"/>
            </a:solidFill>
          </p:spPr>
          <p:txBody>
            <a:bodyPr wrap="none" rtlCol="0">
              <a:spAutoFit/>
            </a:bodyPr>
            <a:lstStyle/>
            <a:p>
              <a:pPr algn="ctr"/>
              <a:r>
                <a:rPr lang="zh-CN" altLang="en-US" sz="4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部</a:t>
              </a:r>
            </a:p>
          </p:txBody>
        </p:sp>
      </p:grpSp>
      <p:sp>
        <p:nvSpPr>
          <p:cNvPr id="21" name="稻壳儿春秋广告/盗版必究        原创来源：http://chn.docer.com/works?userid=199329941#!/work_time"/>
          <p:cNvSpPr txBox="1"/>
          <p:nvPr/>
        </p:nvSpPr>
        <p:spPr>
          <a:xfrm>
            <a:off x="3496517" y="2869274"/>
            <a:ext cx="5390143" cy="646331"/>
          </a:xfrm>
          <a:prstGeom prst="rect">
            <a:avLst/>
          </a:prstGeom>
          <a:noFill/>
        </p:spPr>
        <p:txBody>
          <a:bodyPr wrap="square" rtlCol="0">
            <a:spAutoFit/>
          </a:bodyPr>
          <a:lstStyle/>
          <a:p>
            <a:pPr lvl="0" algn="ct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读者服务</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nvGrpSpPr>
          <p:cNvPr id="19" name="组合 18"/>
          <p:cNvGrpSpPr/>
          <p:nvPr/>
        </p:nvGrpSpPr>
        <p:grpSpPr>
          <a:xfrm>
            <a:off x="3592732" y="3922823"/>
            <a:ext cx="4242940" cy="3009361"/>
            <a:chOff x="1228424" y="3484047"/>
            <a:chExt cx="5035579" cy="3283901"/>
          </a:xfrm>
        </p:grpSpPr>
        <p:pic>
          <p:nvPicPr>
            <p:cNvPr id="20" name="图片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28424" y="5181741"/>
              <a:ext cx="5035579" cy="1586207"/>
            </a:xfrm>
            <a:prstGeom prst="rect">
              <a:avLst/>
            </a:prstGeom>
          </p:spPr>
        </p:pic>
        <p:pic>
          <p:nvPicPr>
            <p:cNvPr id="23" name="图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998288" y="3484047"/>
              <a:ext cx="3121258" cy="2901669"/>
            </a:xfrm>
            <a:prstGeom prst="rect">
              <a:avLst/>
            </a:prstGeom>
          </p:spPr>
        </p:pic>
      </p:grpSp>
      <p:pic>
        <p:nvPicPr>
          <p:cNvPr id="24" name="图片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9612304" y="393951"/>
            <a:ext cx="2601368" cy="147826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CC">
            <a:alpha val="47000"/>
          </a:srgbClr>
        </a:solidFill>
        <a:effectLst/>
      </p:bgPr>
    </p:bg>
    <p:spTree>
      <p:nvGrpSpPr>
        <p:cNvPr id="1" name=""/>
        <p:cNvGrpSpPr/>
        <p:nvPr/>
      </p:nvGrpSpPr>
      <p:grpSpPr>
        <a:xfrm>
          <a:off x="0" y="0"/>
          <a:ext cx="0" cy="0"/>
          <a:chOff x="0" y="0"/>
          <a:chExt cx="0" cy="0"/>
        </a:xfrm>
      </p:grpSpPr>
      <p:grpSp>
        <p:nvGrpSpPr>
          <p:cNvPr id="37" name="组合 36"/>
          <p:cNvGrpSpPr/>
          <p:nvPr/>
        </p:nvGrpSpPr>
        <p:grpSpPr>
          <a:xfrm>
            <a:off x="4655128" y="-145917"/>
            <a:ext cx="2771267" cy="1570956"/>
            <a:chOff x="520279" y="-90122"/>
            <a:chExt cx="2014972" cy="2180262"/>
          </a:xfrm>
        </p:grpSpPr>
        <p:pic>
          <p:nvPicPr>
            <p:cNvPr id="38" name="图片 3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0279" y="-90122"/>
              <a:ext cx="2014972" cy="2180262"/>
            </a:xfrm>
            <a:prstGeom prst="rect">
              <a:avLst/>
            </a:prstGeom>
          </p:spPr>
        </p:pic>
        <p:sp>
          <p:nvSpPr>
            <p:cNvPr id="39" name="矩形 38"/>
            <p:cNvSpPr/>
            <p:nvPr/>
          </p:nvSpPr>
          <p:spPr>
            <a:xfrm>
              <a:off x="798334" y="781521"/>
              <a:ext cx="1481627" cy="897015"/>
            </a:xfrm>
            <a:prstGeom prst="rect">
              <a:avLst/>
            </a:prstGeom>
          </p:spPr>
          <p:txBody>
            <a:bodyPr wrap="none">
              <a:spAutoFit/>
            </a:bodyPr>
            <a:lstStyle/>
            <a:p>
              <a:pPr lvl="0" algn="ct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期刊阅览</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pic>
        <p:nvPicPr>
          <p:cNvPr id="83" name="图片 8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0287628" y="276851"/>
            <a:ext cx="1904372" cy="1297692"/>
          </a:xfrm>
          <a:prstGeom prst="rect">
            <a:avLst/>
          </a:prstGeom>
        </p:spPr>
      </p:pic>
      <p:sp>
        <p:nvSpPr>
          <p:cNvPr id="28" name="TextBox 23"/>
          <p:cNvSpPr txBox="1"/>
          <p:nvPr/>
        </p:nvSpPr>
        <p:spPr>
          <a:xfrm>
            <a:off x="5358483" y="2648240"/>
            <a:ext cx="5753414" cy="1384995"/>
          </a:xfrm>
          <a:prstGeom prst="rect">
            <a:avLst/>
          </a:prstGeom>
          <a:noFill/>
          <a:ln w="9525">
            <a:noFill/>
          </a:ln>
        </p:spPr>
        <p:txBody>
          <a:bodyPr wrap="square">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pPr lvl="0" eaLnBrk="1" hangingPunct="1"/>
            <a:r>
              <a:rPr lang="zh-CN" altLang="en-US" sz="2800" dirty="0">
                <a:latin typeface="华文隶书" pitchFamily="2" charset="-122"/>
                <a:ea typeface="华文隶书" pitchFamily="2" charset="-122"/>
                <a:sym typeface="站酷快乐体" panose="02010600030101010101" pitchFamily="2" charset="-122"/>
              </a:rPr>
              <a:t>需要注意的是期刊阅览室内的报纸和期刊</a:t>
            </a:r>
            <a:r>
              <a:rPr lang="zh-CN" altLang="en-US" sz="2800" dirty="0">
                <a:solidFill>
                  <a:srgbClr val="FF0000"/>
                </a:solidFill>
                <a:latin typeface="华文隶书" pitchFamily="2" charset="-122"/>
                <a:ea typeface="华文隶书" pitchFamily="2" charset="-122"/>
                <a:sym typeface="站酷快乐体" panose="02010600030101010101" pitchFamily="2" charset="-122"/>
              </a:rPr>
              <a:t>只限于内阅，不能外借</a:t>
            </a:r>
            <a:r>
              <a:rPr lang="zh-CN" altLang="en-US" sz="2800" dirty="0">
                <a:latin typeface="华文隶书" pitchFamily="2" charset="-122"/>
                <a:ea typeface="华文隶书" pitchFamily="2" charset="-122"/>
                <a:sym typeface="站酷快乐体" panose="02010600030101010101" pitchFamily="2" charset="-122"/>
              </a:rPr>
              <a:t>。如有需要可以复印所需内容。</a:t>
            </a:r>
          </a:p>
        </p:txBody>
      </p:sp>
      <p:pic>
        <p:nvPicPr>
          <p:cNvPr id="29" name="图片 28"/>
          <p:cNvPicPr>
            <a:picLocks noChangeAspect="1"/>
          </p:cNvPicPr>
          <p:nvPr/>
        </p:nvPicPr>
        <p:blipFill>
          <a:blip r:embed="rId5" cstate="print"/>
          <a:stretch>
            <a:fillRect/>
          </a:stretch>
        </p:blipFill>
        <p:spPr>
          <a:xfrm>
            <a:off x="-7617" y="-26203"/>
            <a:ext cx="11261908" cy="1283002"/>
          </a:xfrm>
          <a:prstGeom prst="rect">
            <a:avLst/>
          </a:prstGeom>
        </p:spPr>
      </p:pic>
      <p:pic>
        <p:nvPicPr>
          <p:cNvPr id="6" name="内容占位符 5">
            <a:extLst>
              <a:ext uri="{FF2B5EF4-FFF2-40B4-BE49-F238E27FC236}">
                <a16:creationId xmlns:a16="http://schemas.microsoft.com/office/drawing/2014/main" id="{22877310-B1B3-47B1-91D1-BB7F34EB5510}"/>
              </a:ext>
            </a:extLst>
          </p:cNvPr>
          <p:cNvPicPr>
            <a:picLocks noGrp="1" noChangeAspect="1"/>
          </p:cNvPicPr>
          <p:nvPr>
            <p:ph idx="1"/>
          </p:nvPr>
        </p:nvPicPr>
        <p:blipFill>
          <a:blip r:embed="rId6" cstate="print">
            <a:extLst>
              <a:ext uri="{28A0092B-C50C-407E-A947-70E740481C1C}">
                <a14:useLocalDpi xmlns:a14="http://schemas.microsoft.com/office/drawing/2010/main" val="0"/>
              </a:ext>
            </a:extLst>
          </a:blip>
          <a:stretch>
            <a:fillRect/>
          </a:stretch>
        </p:blipFill>
        <p:spPr>
          <a:xfrm>
            <a:off x="918015" y="2190338"/>
            <a:ext cx="3886200" cy="291579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CCECFF">
            <a:alpha val="26000"/>
          </a:srgbClr>
        </a:solidFill>
        <a:effectLst/>
      </p:bgPr>
    </p:bg>
    <p:spTree>
      <p:nvGrpSpPr>
        <p:cNvPr id="1" name=""/>
        <p:cNvGrpSpPr/>
        <p:nvPr/>
      </p:nvGrpSpPr>
      <p:grpSpPr>
        <a:xfrm>
          <a:off x="0" y="0"/>
          <a:ext cx="0" cy="0"/>
          <a:chOff x="0" y="0"/>
          <a:chExt cx="0" cy="0"/>
        </a:xfrm>
      </p:grpSpPr>
      <p:grpSp>
        <p:nvGrpSpPr>
          <p:cNvPr id="22" name="组合 21"/>
          <p:cNvGrpSpPr/>
          <p:nvPr/>
        </p:nvGrpSpPr>
        <p:grpSpPr>
          <a:xfrm>
            <a:off x="3645724" y="-145917"/>
            <a:ext cx="3728853" cy="1606582"/>
            <a:chOff x="780733" y="-172527"/>
            <a:chExt cx="2407562" cy="2155629"/>
          </a:xfrm>
        </p:grpSpPr>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0733" y="-172527"/>
              <a:ext cx="2407562" cy="2155629"/>
            </a:xfrm>
            <a:prstGeom prst="rect">
              <a:avLst/>
            </a:prstGeom>
          </p:spPr>
        </p:pic>
        <p:sp>
          <p:nvSpPr>
            <p:cNvPr id="24" name="矩形 23"/>
            <p:cNvSpPr/>
            <p:nvPr/>
          </p:nvSpPr>
          <p:spPr>
            <a:xfrm>
              <a:off x="1002333" y="685922"/>
              <a:ext cx="1913905" cy="867214"/>
            </a:xfrm>
            <a:prstGeom prst="rect">
              <a:avLst/>
            </a:prstGeom>
          </p:spPr>
          <p:txBody>
            <a:bodyPr wrap="none">
              <a:spAutoFit/>
            </a:bodyPr>
            <a:lstStyle/>
            <a:p>
              <a:pPr lvl="0" algn="ct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电子资源阅览</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sp>
        <p:nvSpPr>
          <p:cNvPr id="51" name="Freeform 13"/>
          <p:cNvSpPr>
            <a:spLocks noEditPoints="1"/>
          </p:cNvSpPr>
          <p:nvPr/>
        </p:nvSpPr>
        <p:spPr bwMode="auto">
          <a:xfrm>
            <a:off x="5015081" y="4320038"/>
            <a:ext cx="355478" cy="347015"/>
          </a:xfrm>
          <a:custGeom>
            <a:avLst/>
            <a:gdLst>
              <a:gd name="T0" fmla="*/ 49 w 98"/>
              <a:gd name="T1" fmla="*/ 0 h 98"/>
              <a:gd name="T2" fmla="*/ 84 w 98"/>
              <a:gd name="T3" fmla="*/ 15 h 98"/>
              <a:gd name="T4" fmla="*/ 98 w 98"/>
              <a:gd name="T5" fmla="*/ 49 h 98"/>
              <a:gd name="T6" fmla="*/ 84 w 98"/>
              <a:gd name="T7" fmla="*/ 84 h 98"/>
              <a:gd name="T8" fmla="*/ 49 w 98"/>
              <a:gd name="T9" fmla="*/ 98 h 98"/>
              <a:gd name="T10" fmla="*/ 14 w 98"/>
              <a:gd name="T11" fmla="*/ 84 h 98"/>
              <a:gd name="T12" fmla="*/ 14 w 98"/>
              <a:gd name="T13" fmla="*/ 84 h 98"/>
              <a:gd name="T14" fmla="*/ 14 w 98"/>
              <a:gd name="T15" fmla="*/ 84 h 98"/>
              <a:gd name="T16" fmla="*/ 0 w 98"/>
              <a:gd name="T17" fmla="*/ 49 h 98"/>
              <a:gd name="T18" fmla="*/ 14 w 98"/>
              <a:gd name="T19" fmla="*/ 15 h 98"/>
              <a:gd name="T20" fmla="*/ 14 w 98"/>
              <a:gd name="T21" fmla="*/ 15 h 98"/>
              <a:gd name="T22" fmla="*/ 49 w 98"/>
              <a:gd name="T23" fmla="*/ 0 h 98"/>
              <a:gd name="T24" fmla="*/ 51 w 98"/>
              <a:gd name="T25" fmla="*/ 8 h 98"/>
              <a:gd name="T26" fmla="*/ 51 w 98"/>
              <a:gd name="T27" fmla="*/ 8 h 98"/>
              <a:gd name="T28" fmla="*/ 51 w 98"/>
              <a:gd name="T29" fmla="*/ 48 h 98"/>
              <a:gd name="T30" fmla="*/ 80 w 98"/>
              <a:gd name="T31" fmla="*/ 77 h 98"/>
              <a:gd name="T32" fmla="*/ 91 w 98"/>
              <a:gd name="T33" fmla="*/ 49 h 98"/>
              <a:gd name="T34" fmla="*/ 78 w 98"/>
              <a:gd name="T35" fmla="*/ 20 h 98"/>
              <a:gd name="T36" fmla="*/ 78 w 98"/>
              <a:gd name="T37" fmla="*/ 20 h 98"/>
              <a:gd name="T38" fmla="*/ 51 w 98"/>
              <a:gd name="T39" fmla="*/ 8 h 98"/>
              <a:gd name="T40" fmla="*/ 77 w 98"/>
              <a:gd name="T41" fmla="*/ 80 h 98"/>
              <a:gd name="T42" fmla="*/ 77 w 98"/>
              <a:gd name="T43" fmla="*/ 80 h 98"/>
              <a:gd name="T44" fmla="*/ 48 w 98"/>
              <a:gd name="T45" fmla="*/ 51 h 98"/>
              <a:gd name="T46" fmla="*/ 47 w 98"/>
              <a:gd name="T47" fmla="*/ 51 h 98"/>
              <a:gd name="T48" fmla="*/ 47 w 98"/>
              <a:gd name="T49" fmla="*/ 49 h 98"/>
              <a:gd name="T50" fmla="*/ 47 w 98"/>
              <a:gd name="T51" fmla="*/ 8 h 98"/>
              <a:gd name="T52" fmla="*/ 20 w 98"/>
              <a:gd name="T53" fmla="*/ 20 h 98"/>
              <a:gd name="T54" fmla="*/ 20 w 98"/>
              <a:gd name="T55" fmla="*/ 20 h 98"/>
              <a:gd name="T56" fmla="*/ 8 w 98"/>
              <a:gd name="T57" fmla="*/ 49 h 98"/>
              <a:gd name="T58" fmla="*/ 20 w 98"/>
              <a:gd name="T59" fmla="*/ 79 h 98"/>
              <a:gd name="T60" fmla="*/ 20 w 98"/>
              <a:gd name="T61" fmla="*/ 79 h 98"/>
              <a:gd name="T62" fmla="*/ 49 w 98"/>
              <a:gd name="T63" fmla="*/ 91 h 98"/>
              <a:gd name="T64" fmla="*/ 77 w 98"/>
              <a:gd name="T65" fmla="*/ 8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 h="98">
                <a:moveTo>
                  <a:pt x="49" y="0"/>
                </a:moveTo>
                <a:cubicBezTo>
                  <a:pt x="63" y="0"/>
                  <a:pt x="75" y="6"/>
                  <a:pt x="84" y="15"/>
                </a:cubicBezTo>
                <a:cubicBezTo>
                  <a:pt x="93" y="24"/>
                  <a:pt x="98" y="36"/>
                  <a:pt x="98" y="49"/>
                </a:cubicBezTo>
                <a:cubicBezTo>
                  <a:pt x="98" y="63"/>
                  <a:pt x="93" y="75"/>
                  <a:pt x="84" y="84"/>
                </a:cubicBezTo>
                <a:cubicBezTo>
                  <a:pt x="75" y="93"/>
                  <a:pt x="63" y="98"/>
                  <a:pt x="49" y="98"/>
                </a:cubicBezTo>
                <a:cubicBezTo>
                  <a:pt x="36" y="98"/>
                  <a:pt x="23" y="93"/>
                  <a:pt x="14" y="84"/>
                </a:cubicBezTo>
                <a:cubicBezTo>
                  <a:pt x="14" y="84"/>
                  <a:pt x="14" y="84"/>
                  <a:pt x="14" y="84"/>
                </a:cubicBezTo>
                <a:cubicBezTo>
                  <a:pt x="14" y="84"/>
                  <a:pt x="14" y="84"/>
                  <a:pt x="14" y="84"/>
                </a:cubicBezTo>
                <a:cubicBezTo>
                  <a:pt x="6" y="75"/>
                  <a:pt x="0" y="63"/>
                  <a:pt x="0" y="49"/>
                </a:cubicBezTo>
                <a:cubicBezTo>
                  <a:pt x="0" y="36"/>
                  <a:pt x="6" y="24"/>
                  <a:pt x="14" y="15"/>
                </a:cubicBezTo>
                <a:cubicBezTo>
                  <a:pt x="14" y="15"/>
                  <a:pt x="14" y="15"/>
                  <a:pt x="14" y="15"/>
                </a:cubicBezTo>
                <a:cubicBezTo>
                  <a:pt x="23" y="6"/>
                  <a:pt x="36" y="0"/>
                  <a:pt x="49" y="0"/>
                </a:cubicBezTo>
                <a:close/>
                <a:moveTo>
                  <a:pt x="51" y="8"/>
                </a:moveTo>
                <a:cubicBezTo>
                  <a:pt x="51" y="8"/>
                  <a:pt x="51" y="8"/>
                  <a:pt x="51" y="8"/>
                </a:cubicBezTo>
                <a:cubicBezTo>
                  <a:pt x="51" y="48"/>
                  <a:pt x="51" y="48"/>
                  <a:pt x="51" y="48"/>
                </a:cubicBezTo>
                <a:cubicBezTo>
                  <a:pt x="80" y="77"/>
                  <a:pt x="80" y="77"/>
                  <a:pt x="80" y="77"/>
                </a:cubicBezTo>
                <a:cubicBezTo>
                  <a:pt x="87" y="70"/>
                  <a:pt x="91" y="60"/>
                  <a:pt x="91" y="49"/>
                </a:cubicBezTo>
                <a:cubicBezTo>
                  <a:pt x="91" y="38"/>
                  <a:pt x="86" y="28"/>
                  <a:pt x="78" y="20"/>
                </a:cubicBezTo>
                <a:cubicBezTo>
                  <a:pt x="78" y="20"/>
                  <a:pt x="78" y="20"/>
                  <a:pt x="78" y="20"/>
                </a:cubicBezTo>
                <a:cubicBezTo>
                  <a:pt x="71" y="13"/>
                  <a:pt x="62" y="8"/>
                  <a:pt x="51" y="8"/>
                </a:cubicBezTo>
                <a:close/>
                <a:moveTo>
                  <a:pt x="77" y="80"/>
                </a:moveTo>
                <a:cubicBezTo>
                  <a:pt x="77" y="80"/>
                  <a:pt x="77" y="80"/>
                  <a:pt x="77" y="80"/>
                </a:cubicBezTo>
                <a:cubicBezTo>
                  <a:pt x="48" y="51"/>
                  <a:pt x="48" y="51"/>
                  <a:pt x="48" y="51"/>
                </a:cubicBezTo>
                <a:cubicBezTo>
                  <a:pt x="47" y="51"/>
                  <a:pt x="47" y="51"/>
                  <a:pt x="47" y="51"/>
                </a:cubicBezTo>
                <a:cubicBezTo>
                  <a:pt x="47" y="50"/>
                  <a:pt x="47" y="50"/>
                  <a:pt x="47" y="49"/>
                </a:cubicBezTo>
                <a:cubicBezTo>
                  <a:pt x="47" y="8"/>
                  <a:pt x="47" y="8"/>
                  <a:pt x="47" y="8"/>
                </a:cubicBezTo>
                <a:cubicBezTo>
                  <a:pt x="36" y="8"/>
                  <a:pt x="27" y="13"/>
                  <a:pt x="20" y="20"/>
                </a:cubicBezTo>
                <a:cubicBezTo>
                  <a:pt x="20" y="20"/>
                  <a:pt x="20" y="20"/>
                  <a:pt x="20" y="20"/>
                </a:cubicBezTo>
                <a:cubicBezTo>
                  <a:pt x="12" y="28"/>
                  <a:pt x="8" y="38"/>
                  <a:pt x="8" y="49"/>
                </a:cubicBezTo>
                <a:cubicBezTo>
                  <a:pt x="8" y="61"/>
                  <a:pt x="12" y="71"/>
                  <a:pt x="20" y="79"/>
                </a:cubicBezTo>
                <a:cubicBezTo>
                  <a:pt x="20" y="79"/>
                  <a:pt x="20" y="79"/>
                  <a:pt x="20" y="79"/>
                </a:cubicBezTo>
                <a:cubicBezTo>
                  <a:pt x="27" y="86"/>
                  <a:pt x="38" y="91"/>
                  <a:pt x="49" y="91"/>
                </a:cubicBezTo>
                <a:cubicBezTo>
                  <a:pt x="60" y="91"/>
                  <a:pt x="69" y="87"/>
                  <a:pt x="77" y="80"/>
                </a:cubicBezTo>
                <a:close/>
              </a:path>
            </a:pathLst>
          </a:custGeom>
          <a:solidFill>
            <a:schemeClr val="bg1"/>
          </a:solidFill>
          <a:ln>
            <a:noFill/>
          </a:ln>
        </p:spPr>
        <p:txBody>
          <a:bodyPr/>
          <a:lstStyle>
            <a:defPPr>
              <a:defRPr lang="zh-CN"/>
            </a:defPPr>
            <a:lvl1pPr marL="0" algn="l" defTabSz="913765" rtl="0" eaLnBrk="1" latinLnBrk="0" hangingPunct="1">
              <a:defRPr sz="1865" kern="1200">
                <a:solidFill>
                  <a:schemeClr val="tx1"/>
                </a:solidFill>
                <a:latin typeface="+mn-lt"/>
                <a:ea typeface="+mn-ea"/>
                <a:cs typeface="+mn-cs"/>
              </a:defRPr>
            </a:lvl1pPr>
            <a:lvl2pPr marL="457200" algn="l" defTabSz="913765" rtl="0" eaLnBrk="1" latinLnBrk="0" hangingPunct="1">
              <a:defRPr sz="1865" kern="1200">
                <a:solidFill>
                  <a:schemeClr val="tx1"/>
                </a:solidFill>
                <a:latin typeface="+mn-lt"/>
                <a:ea typeface="+mn-ea"/>
                <a:cs typeface="+mn-cs"/>
              </a:defRPr>
            </a:lvl2pPr>
            <a:lvl3pPr marL="914400" algn="l" defTabSz="913765" rtl="0" eaLnBrk="1" latinLnBrk="0" hangingPunct="1">
              <a:defRPr sz="1865" kern="1200">
                <a:solidFill>
                  <a:schemeClr val="tx1"/>
                </a:solidFill>
                <a:latin typeface="+mn-lt"/>
                <a:ea typeface="+mn-ea"/>
                <a:cs typeface="+mn-cs"/>
              </a:defRPr>
            </a:lvl3pPr>
            <a:lvl4pPr marL="1371600" algn="l" defTabSz="913765" rtl="0" eaLnBrk="1" latinLnBrk="0" hangingPunct="1">
              <a:defRPr sz="1865" kern="1200">
                <a:solidFill>
                  <a:schemeClr val="tx1"/>
                </a:solidFill>
                <a:latin typeface="+mn-lt"/>
                <a:ea typeface="+mn-ea"/>
                <a:cs typeface="+mn-cs"/>
              </a:defRPr>
            </a:lvl4pPr>
            <a:lvl5pPr marL="1828800" algn="l" defTabSz="913765" rtl="0" eaLnBrk="1" latinLnBrk="0" hangingPunct="1">
              <a:defRPr sz="1865" kern="1200">
                <a:solidFill>
                  <a:schemeClr val="tx1"/>
                </a:solidFill>
                <a:latin typeface="+mn-lt"/>
                <a:ea typeface="+mn-ea"/>
                <a:cs typeface="+mn-cs"/>
              </a:defRPr>
            </a:lvl5pPr>
            <a:lvl6pPr marL="2286000" algn="l" defTabSz="913765" rtl="0" eaLnBrk="1" latinLnBrk="0" hangingPunct="1">
              <a:defRPr sz="1865" kern="1200">
                <a:solidFill>
                  <a:schemeClr val="tx1"/>
                </a:solidFill>
                <a:latin typeface="+mn-lt"/>
                <a:ea typeface="+mn-ea"/>
                <a:cs typeface="+mn-cs"/>
              </a:defRPr>
            </a:lvl6pPr>
            <a:lvl7pPr marL="2742565" algn="l" defTabSz="913765" rtl="0" eaLnBrk="1" latinLnBrk="0" hangingPunct="1">
              <a:defRPr sz="1865" kern="1200">
                <a:solidFill>
                  <a:schemeClr val="tx1"/>
                </a:solidFill>
                <a:latin typeface="+mn-lt"/>
                <a:ea typeface="+mn-ea"/>
                <a:cs typeface="+mn-cs"/>
              </a:defRPr>
            </a:lvl7pPr>
            <a:lvl8pPr marL="3199765" algn="l" defTabSz="913765" rtl="0" eaLnBrk="1" latinLnBrk="0" hangingPunct="1">
              <a:defRPr sz="1865" kern="1200">
                <a:solidFill>
                  <a:schemeClr val="tx1"/>
                </a:solidFill>
                <a:latin typeface="+mn-lt"/>
                <a:ea typeface="+mn-ea"/>
                <a:cs typeface="+mn-cs"/>
              </a:defRPr>
            </a:lvl8pPr>
            <a:lvl9pPr marL="3656965" algn="l" defTabSz="913765" rtl="0" eaLnBrk="1" latinLnBrk="0" hangingPunct="1">
              <a:defRPr sz="1865" kern="1200">
                <a:solidFill>
                  <a:schemeClr val="tx1"/>
                </a:solidFill>
                <a:latin typeface="+mn-lt"/>
                <a:ea typeface="+mn-ea"/>
                <a:cs typeface="+mn-cs"/>
              </a:defRPr>
            </a:lvl9pPr>
          </a:lstStyle>
          <a:p>
            <a:pPr>
              <a:lnSpc>
                <a:spcPct val="130000"/>
              </a:lnSpc>
            </a:pPr>
            <a:endParaRPr lang="zh-CN" altLang="en-US" sz="2400">
              <a:solidFill>
                <a:schemeClr val="bg1"/>
              </a:solidFill>
              <a:latin typeface="站酷快乐体" panose="02010600030101010101" pitchFamily="2" charset="-122"/>
              <a:ea typeface="站酷快乐体" panose="02010600030101010101" pitchFamily="2" charset="-122"/>
              <a:cs typeface="+mn-ea"/>
              <a:sym typeface="站酷快乐体" panose="02010600030101010101" pitchFamily="2" charset="-122"/>
            </a:endParaRPr>
          </a:p>
        </p:txBody>
      </p:sp>
      <p:pic>
        <p:nvPicPr>
          <p:cNvPr id="60" name="图片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0270389" y="467167"/>
            <a:ext cx="1921611" cy="1309439"/>
          </a:xfrm>
          <a:prstGeom prst="rect">
            <a:avLst/>
          </a:prstGeom>
        </p:spPr>
      </p:pic>
      <p:pic>
        <p:nvPicPr>
          <p:cNvPr id="25" name="内容占位符 2"/>
          <p:cNvPicPr>
            <a:picLocks noGrp="1" noChangeAspect="1" noChangeArrowheads="1"/>
          </p:cNvPicPr>
          <p:nvPr>
            <p:ph sz="half" idx="1"/>
          </p:nvPr>
        </p:nvPicPr>
        <p:blipFill>
          <a:blip r:embed="rId5" cstate="print">
            <a:extLst>
              <a:ext uri="{28A0092B-C50C-407E-A947-70E740481C1C}">
                <a14:useLocalDpi xmlns:a14="http://schemas.microsoft.com/office/drawing/2010/main" val="0"/>
              </a:ext>
            </a:extLst>
          </a:blip>
          <a:srcRect/>
          <a:stretch>
            <a:fillRect/>
          </a:stretch>
        </p:blipFill>
        <p:spPr>
          <a:xfrm>
            <a:off x="746206" y="2057060"/>
            <a:ext cx="4268875" cy="2978077"/>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矩形 3"/>
          <p:cNvSpPr/>
          <p:nvPr/>
        </p:nvSpPr>
        <p:spPr>
          <a:xfrm rot="-420000">
            <a:off x="168294" y="5414258"/>
            <a:ext cx="6539357" cy="523220"/>
          </a:xfrm>
          <a:prstGeom prst="rect">
            <a:avLst/>
          </a:prstGeom>
          <a:noFill/>
        </p:spPr>
        <p:txBody>
          <a:bodyPr wrap="square" lIns="91440" tIns="45720" rIns="91440" bIns="45720">
            <a:spAutoFit/>
          </a:bodyPr>
          <a:lstStyle/>
          <a:p>
            <a:pPr algn="ctr"/>
            <a:r>
              <a:rPr lang="zh-CN" altLang="en-US" sz="2800" b="1" dirty="0">
                <a:ln w="10541" cmpd="sng">
                  <a:solidFill>
                    <a:schemeClr val="accent1">
                      <a:shade val="88000"/>
                      <a:satMod val="110000"/>
                    </a:schemeClr>
                  </a:solidFill>
                  <a:prstDash val="solid"/>
                </a:ln>
                <a:solidFill>
                  <a:srgbClr val="FF00FF"/>
                </a:solidFill>
                <a:latin typeface="黑体" panose="02010609060101010101" pitchFamily="2" charset="-122"/>
                <a:ea typeface="黑体" panose="02010609060101010101" pitchFamily="2" charset="-122"/>
              </a:rPr>
              <a:t>办理登记，可</a:t>
            </a:r>
            <a:r>
              <a:rPr lang="zh-CN" altLang="en-US" sz="2800" b="1" cap="none" spc="0" dirty="0">
                <a:ln w="10541" cmpd="sng">
                  <a:solidFill>
                    <a:schemeClr val="accent1">
                      <a:shade val="88000"/>
                      <a:satMod val="110000"/>
                    </a:schemeClr>
                  </a:solidFill>
                  <a:prstDash val="solid"/>
                </a:ln>
                <a:solidFill>
                  <a:srgbClr val="FF00FF"/>
                </a:solidFill>
                <a:effectLst/>
                <a:latin typeface="黑体" panose="02010609060101010101" pitchFamily="2" charset="-122"/>
                <a:ea typeface="黑体" panose="02010609060101010101" pitchFamily="2" charset="-122"/>
              </a:rPr>
              <a:t>享受免费上网</a:t>
            </a:r>
            <a:endParaRPr lang="zh-CN" altLang="en-US" sz="2800" b="1" cap="none" spc="0" dirty="0">
              <a:ln w="10541" cmpd="sng">
                <a:solidFill>
                  <a:schemeClr val="accent1">
                    <a:shade val="88000"/>
                    <a:satMod val="110000"/>
                  </a:schemeClr>
                </a:solidFill>
                <a:prstDash val="solid"/>
              </a:ln>
              <a:solidFill>
                <a:srgbClr val="FF00FF"/>
              </a:solidFill>
              <a:effectLst/>
            </a:endParaRPr>
          </a:p>
        </p:txBody>
      </p:sp>
      <p:sp>
        <p:nvSpPr>
          <p:cNvPr id="5" name="矩形 4"/>
          <p:cNvSpPr/>
          <p:nvPr/>
        </p:nvSpPr>
        <p:spPr>
          <a:xfrm>
            <a:off x="6629546" y="1678794"/>
            <a:ext cx="4512774" cy="738664"/>
          </a:xfrm>
          <a:prstGeom prst="rect">
            <a:avLst/>
          </a:prstGeom>
        </p:spPr>
        <p:txBody>
          <a:bodyPr wrap="none">
            <a:spAutoFit/>
          </a:bodyPr>
          <a:lstStyle/>
          <a:p>
            <a:pPr fontAlgn="t" latinLnBrk="1">
              <a:lnSpc>
                <a:spcPct val="150000"/>
              </a:lnSpc>
            </a:pPr>
            <a:r>
              <a:rPr lang="zh-CN" altLang="en-US" sz="2800" b="1" dirty="0">
                <a:solidFill>
                  <a:srgbClr val="3333FF"/>
                </a:solidFill>
                <a:latin typeface="黑体" panose="02010609060101010101" pitchFamily="2" charset="-122"/>
                <a:ea typeface="黑体" panose="02010609060101010101" pitchFamily="2" charset="-122"/>
              </a:rPr>
              <a:t>电子阅览室主要服务项目：</a:t>
            </a:r>
            <a:endParaRPr lang="en-US" altLang="zh-CN" sz="2800" b="1" dirty="0">
              <a:solidFill>
                <a:srgbClr val="3333FF"/>
              </a:solidFill>
              <a:latin typeface="黑体" panose="02010609060101010101" pitchFamily="2" charset="-122"/>
              <a:ea typeface="黑体" panose="02010609060101010101" pitchFamily="2" charset="-122"/>
            </a:endParaRPr>
          </a:p>
        </p:txBody>
      </p:sp>
      <p:sp>
        <p:nvSpPr>
          <p:cNvPr id="26" name="Rectangle 3"/>
          <p:cNvSpPr>
            <a:spLocks noChangeArrowheads="1"/>
          </p:cNvSpPr>
          <p:nvPr/>
        </p:nvSpPr>
        <p:spPr bwMode="auto">
          <a:xfrm>
            <a:off x="6953213" y="2721895"/>
            <a:ext cx="4260850"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1090" tIns="55545" rIns="111090" bIns="55545" anchor="ctr"/>
          <a:lstStyle/>
          <a:p>
            <a:pPr marL="800100" lvl="1" indent="-342900">
              <a:lnSpc>
                <a:spcPct val="150000"/>
              </a:lnSpc>
              <a:buClr>
                <a:srgbClr val="3333FF"/>
              </a:buClr>
              <a:buFont typeface="Arial" panose="020B0604020202020204" pitchFamily="34" charset="0"/>
              <a:buChar char="•"/>
            </a:pPr>
            <a:r>
              <a:rPr lang="zh-CN" altLang="en-US" sz="2400" b="1" dirty="0">
                <a:latin typeface="黑体" panose="02010609060101010101" pitchFamily="2" charset="-122"/>
                <a:ea typeface="黑体" panose="02010609060101010101" pitchFamily="2" charset="-122"/>
              </a:rPr>
              <a:t>网络浏览</a:t>
            </a:r>
          </a:p>
          <a:p>
            <a:pPr marL="800100" lvl="1" indent="-342900">
              <a:lnSpc>
                <a:spcPct val="150000"/>
              </a:lnSpc>
              <a:buClr>
                <a:srgbClr val="3333FF"/>
              </a:buClr>
              <a:buFont typeface="Arial" panose="020B0604020202020204" pitchFamily="34" charset="0"/>
              <a:buChar char="•"/>
            </a:pPr>
            <a:r>
              <a:rPr lang="zh-CN" altLang="en-US" sz="2400" b="1" dirty="0">
                <a:latin typeface="黑体" panose="02010609060101010101" pitchFamily="2" charset="-122"/>
                <a:ea typeface="黑体" panose="02010609060101010101" pitchFamily="2" charset="-122"/>
              </a:rPr>
              <a:t>电子图书、期刊、报纸阅览</a:t>
            </a:r>
            <a:endParaRPr lang="en-US" altLang="zh-CN" sz="2400" b="1" dirty="0">
              <a:latin typeface="黑体" panose="02010609060101010101" pitchFamily="2" charset="-122"/>
              <a:ea typeface="黑体" panose="02010609060101010101" pitchFamily="2" charset="-122"/>
            </a:endParaRPr>
          </a:p>
          <a:p>
            <a:pPr marL="800100" lvl="1" indent="-342900">
              <a:lnSpc>
                <a:spcPct val="150000"/>
              </a:lnSpc>
              <a:buClr>
                <a:srgbClr val="3333FF"/>
              </a:buClr>
              <a:buFont typeface="Arial" panose="020B0604020202020204" pitchFamily="34" charset="0"/>
              <a:buChar char="•"/>
            </a:pPr>
            <a:r>
              <a:rPr lang="zh-CN" altLang="en-US" sz="2400" b="1" dirty="0">
                <a:latin typeface="黑体" panose="02010609060101010101" pitchFamily="2" charset="-122"/>
                <a:ea typeface="黑体" panose="02010609060101010101" pitchFamily="2" charset="-122"/>
              </a:rPr>
              <a:t>写论文</a:t>
            </a:r>
            <a:endParaRPr lang="en-US" altLang="zh-CN" sz="2400" b="1" dirty="0">
              <a:latin typeface="黑体" panose="02010609060101010101" pitchFamily="2" charset="-122"/>
              <a:ea typeface="黑体" panose="02010609060101010101" pitchFamily="2" charset="-122"/>
            </a:endParaRPr>
          </a:p>
          <a:p>
            <a:pPr marL="800100" lvl="1" indent="-342900">
              <a:lnSpc>
                <a:spcPct val="150000"/>
              </a:lnSpc>
              <a:buClr>
                <a:srgbClr val="3333FF"/>
              </a:buClr>
              <a:buFont typeface="Arial" panose="020B0604020202020204" pitchFamily="34" charset="0"/>
              <a:buChar char="•"/>
            </a:pPr>
            <a:r>
              <a:rPr lang="zh-CN" altLang="en-US" sz="2400" b="1" dirty="0">
                <a:latin typeface="黑体" panose="02010609060101010101" pitchFamily="2" charset="-122"/>
                <a:ea typeface="黑体" panose="02010609060101010101" pitchFamily="2" charset="-122"/>
              </a:rPr>
              <a:t>文献检索</a:t>
            </a:r>
          </a:p>
          <a:p>
            <a:pPr fontAlgn="t" latinLnBrk="1">
              <a:lnSpc>
                <a:spcPts val="3500"/>
              </a:lnSpc>
            </a:pPr>
            <a:r>
              <a:rPr lang="en-US" altLang="zh-CN" sz="2400" b="1" dirty="0">
                <a:latin typeface="黑体" panose="02010609060101010101" pitchFamily="2" charset="-122"/>
                <a:ea typeface="黑体" panose="02010609060101010101" pitchFamily="2" charset="-122"/>
              </a:rPr>
              <a:t>       </a:t>
            </a:r>
            <a:endParaRPr lang="en-US" altLang="zh-CN" sz="2900" dirty="0">
              <a:ea typeface="宋体" panose="02010600030101010101" pitchFamily="2" charset="-122"/>
            </a:endParaRPr>
          </a:p>
        </p:txBody>
      </p:sp>
      <p:pic>
        <p:nvPicPr>
          <p:cNvPr id="27" name="图片 26"/>
          <p:cNvPicPr>
            <a:picLocks noChangeAspect="1"/>
          </p:cNvPicPr>
          <p:nvPr/>
        </p:nvPicPr>
        <p:blipFill>
          <a:blip r:embed="rId6" cstate="print"/>
          <a:stretch>
            <a:fillRect/>
          </a:stretch>
        </p:blipFill>
        <p:spPr>
          <a:xfrm>
            <a:off x="53048" y="9296"/>
            <a:ext cx="11261908" cy="128300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CCFF33">
            <a:alpha val="20000"/>
          </a:srgbClr>
        </a:solidFill>
        <a:effectLst/>
      </p:bgPr>
    </p:bg>
    <p:spTree>
      <p:nvGrpSpPr>
        <p:cNvPr id="1" name=""/>
        <p:cNvGrpSpPr/>
        <p:nvPr/>
      </p:nvGrpSpPr>
      <p:grpSpPr>
        <a:xfrm>
          <a:off x="0" y="0"/>
          <a:ext cx="0" cy="0"/>
          <a:chOff x="0" y="0"/>
          <a:chExt cx="0" cy="0"/>
        </a:xfrm>
      </p:grpSpPr>
      <p:pic>
        <p:nvPicPr>
          <p:cNvPr id="37" name="图片 36"/>
          <p:cNvPicPr>
            <a:picLocks noChangeAspect="1"/>
          </p:cNvPicPr>
          <p:nvPr/>
        </p:nvPicPr>
        <p:blipFill>
          <a:blip r:embed="rId3" cstate="print"/>
          <a:stretch>
            <a:fillRect/>
          </a:stretch>
        </p:blipFill>
        <p:spPr>
          <a:xfrm>
            <a:off x="0" y="12342"/>
            <a:ext cx="11261908" cy="1283002"/>
          </a:xfrm>
          <a:prstGeom prst="rect">
            <a:avLst/>
          </a:prstGeom>
        </p:spPr>
      </p:pic>
      <p:grpSp>
        <p:nvGrpSpPr>
          <p:cNvPr id="21" name="组合 20"/>
          <p:cNvGrpSpPr/>
          <p:nvPr/>
        </p:nvGrpSpPr>
        <p:grpSpPr>
          <a:xfrm>
            <a:off x="2922644" y="-276542"/>
            <a:ext cx="5888852" cy="1689706"/>
            <a:chOff x="73466" y="-625035"/>
            <a:chExt cx="3467941" cy="2299534"/>
          </a:xfrm>
        </p:grpSpPr>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2179" y="-625035"/>
              <a:ext cx="2897610" cy="2299534"/>
            </a:xfrm>
            <a:prstGeom prst="rect">
              <a:avLst/>
            </a:prstGeom>
          </p:spPr>
        </p:pic>
        <p:sp>
          <p:nvSpPr>
            <p:cNvPr id="27" name="矩形 26"/>
            <p:cNvSpPr/>
            <p:nvPr/>
          </p:nvSpPr>
          <p:spPr>
            <a:xfrm>
              <a:off x="73466" y="275781"/>
              <a:ext cx="3467941" cy="672669"/>
            </a:xfrm>
            <a:prstGeom prst="rect">
              <a:avLst/>
            </a:prstGeom>
          </p:spPr>
          <p:txBody>
            <a:bodyPr wrap="none">
              <a:spAutoFit/>
            </a:bodyPr>
            <a:lstStyle/>
            <a:p>
              <a:pPr lvl="0" algn="ct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文献传递</a:t>
              </a:r>
              <a:r>
                <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a:t>
              </a: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图书荐购</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pic>
        <p:nvPicPr>
          <p:cNvPr id="23" name="图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0306528" y="253864"/>
            <a:ext cx="1885472" cy="1284813"/>
          </a:xfrm>
          <a:prstGeom prst="rect">
            <a:avLst/>
          </a:prstGeom>
        </p:spPr>
      </p:pic>
      <p:sp>
        <p:nvSpPr>
          <p:cNvPr id="24" name="矩形 6"/>
          <p:cNvSpPr>
            <a:spLocks noChangeArrowheads="1"/>
          </p:cNvSpPr>
          <p:nvPr/>
        </p:nvSpPr>
        <p:spPr bwMode="auto">
          <a:xfrm>
            <a:off x="453881" y="2252339"/>
            <a:ext cx="5293776" cy="3726815"/>
          </a:xfrm>
          <a:prstGeom prst="rect">
            <a:avLst/>
          </a:prstGeom>
          <a:solidFill>
            <a:schemeClr val="bg2"/>
          </a:solidFill>
          <a:ln w="38100">
            <a:solidFill>
              <a:schemeClr val="accent2"/>
            </a:solidFill>
            <a:miter lim="800000"/>
          </a:ln>
        </p:spPr>
        <p:txBody>
          <a:bodyPr wrap="square" lIns="111090" tIns="55545" rIns="111090" bIns="55545">
            <a:spAutoFit/>
          </a:bodyPr>
          <a:lstStyle/>
          <a:p>
            <a:pPr defTabSz="1111250">
              <a:lnSpc>
                <a:spcPct val="140000"/>
              </a:lnSpc>
            </a:pPr>
            <a:r>
              <a:rPr lang="zh-CN" altLang="en-US" sz="2800" dirty="0">
                <a:latin typeface="黑体" panose="02010609060101010101" pitchFamily="2" charset="-122"/>
                <a:ea typeface="黑体" panose="02010609060101010101" pitchFamily="2" charset="-122"/>
              </a:rPr>
              <a:t>文献传递服务是为弥补馆内的缺藏而提供的一种文献服务。读者可以通过文献传递服务申请从其他图书馆获取我馆没有收藏的文献。（有需要的读者可前往图书馆办公室</a:t>
            </a:r>
            <a:r>
              <a:rPr lang="en-US" altLang="zh-CN" sz="2800" dirty="0">
                <a:latin typeface="黑体" panose="02010609060101010101" pitchFamily="2" charset="-122"/>
                <a:ea typeface="黑体" panose="02010609060101010101" pitchFamily="2" charset="-122"/>
              </a:rPr>
              <a:t>1108</a:t>
            </a:r>
            <a:r>
              <a:rPr lang="zh-CN" altLang="en-US" sz="2800" dirty="0">
                <a:latin typeface="黑体" panose="02010609060101010101" pitchFamily="2" charset="-122"/>
                <a:ea typeface="黑体" panose="02010609060101010101" pitchFamily="2" charset="-122"/>
              </a:rPr>
              <a:t>办理）</a:t>
            </a:r>
          </a:p>
        </p:txBody>
      </p:sp>
      <p:sp>
        <p:nvSpPr>
          <p:cNvPr id="34" name="矩形 6"/>
          <p:cNvSpPr>
            <a:spLocks noChangeArrowheads="1"/>
          </p:cNvSpPr>
          <p:nvPr/>
        </p:nvSpPr>
        <p:spPr bwMode="auto">
          <a:xfrm>
            <a:off x="5955488" y="2291938"/>
            <a:ext cx="5611078" cy="1833880"/>
          </a:xfrm>
          <a:prstGeom prst="rect">
            <a:avLst/>
          </a:prstGeom>
          <a:solidFill>
            <a:schemeClr val="bg2"/>
          </a:solidFill>
          <a:ln w="38100">
            <a:solidFill>
              <a:schemeClr val="accent2"/>
            </a:solidFill>
            <a:miter lim="800000"/>
          </a:ln>
        </p:spPr>
        <p:txBody>
          <a:bodyPr wrap="square" lIns="111090" tIns="55545" rIns="111090" bIns="55545">
            <a:spAutoFit/>
          </a:bodyPr>
          <a:lstStyle/>
          <a:p>
            <a:r>
              <a:rPr lang="zh-CN" altLang="en-US" sz="2800" dirty="0">
                <a:latin typeface="黑体" panose="02010609060101010101" pitchFamily="2" charset="-122"/>
                <a:ea typeface="黑体" panose="02010609060101010101" pitchFamily="2" charset="-122"/>
              </a:rPr>
              <a:t>读者荐购：读者可在微信公众号留言，或在各书库填写荐购书单，我馆可根据读者建议为读者购买我馆没有收藏的文献。</a:t>
            </a:r>
          </a:p>
        </p:txBody>
      </p:sp>
      <p:pic>
        <p:nvPicPr>
          <p:cNvPr id="11" name="图片 10"/>
          <p:cNvPicPr>
            <a:picLocks noChangeAspect="1"/>
          </p:cNvPicPr>
          <p:nvPr/>
        </p:nvPicPr>
        <p:blipFill>
          <a:blip r:embed="rId6" cstate="print"/>
          <a:stretch>
            <a:fillRect/>
          </a:stretch>
        </p:blipFill>
        <p:spPr>
          <a:xfrm>
            <a:off x="8293379" y="4439616"/>
            <a:ext cx="2108274" cy="2418384"/>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99FF99">
            <a:alpha val="14000"/>
          </a:srgbClr>
        </a:solidFill>
        <a:effectLst/>
      </p:bgPr>
    </p:bg>
    <p:spTree>
      <p:nvGrpSpPr>
        <p:cNvPr id="1" name=""/>
        <p:cNvGrpSpPr/>
        <p:nvPr/>
      </p:nvGrpSpPr>
      <p:grpSpPr>
        <a:xfrm>
          <a:off x="0" y="0"/>
          <a:ext cx="0" cy="0"/>
          <a:chOff x="0" y="0"/>
          <a:chExt cx="0" cy="0"/>
        </a:xfrm>
      </p:grpSpPr>
      <p:grpSp>
        <p:nvGrpSpPr>
          <p:cNvPr id="32" name="组合 31"/>
          <p:cNvGrpSpPr/>
          <p:nvPr/>
        </p:nvGrpSpPr>
        <p:grpSpPr>
          <a:xfrm>
            <a:off x="3837866" y="-157793"/>
            <a:ext cx="4078504" cy="1706817"/>
            <a:chOff x="288644" y="-142531"/>
            <a:chExt cx="2501006" cy="2155629"/>
          </a:xfrm>
        </p:grpSpPr>
        <p:pic>
          <p:nvPicPr>
            <p:cNvPr id="33" name="图片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044" y="-142531"/>
              <a:ext cx="1992206" cy="2155629"/>
            </a:xfrm>
            <a:prstGeom prst="rect">
              <a:avLst/>
            </a:prstGeom>
          </p:spPr>
        </p:pic>
        <p:sp>
          <p:nvSpPr>
            <p:cNvPr id="34" name="矩形 33"/>
            <p:cNvSpPr/>
            <p:nvPr/>
          </p:nvSpPr>
          <p:spPr>
            <a:xfrm>
              <a:off x="288644" y="781522"/>
              <a:ext cx="2501006" cy="646331"/>
            </a:xfrm>
            <a:prstGeom prst="rect">
              <a:avLst/>
            </a:prstGeom>
          </p:spPr>
          <p:txBody>
            <a:bodyPr wrap="none">
              <a:spAutoFit/>
            </a:bodyPr>
            <a:lstStyle/>
            <a:p>
              <a:pPr lvl="0" algn="ct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教学、培训</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grpSp>
        <p:nvGrpSpPr>
          <p:cNvPr id="2" name="组合 1"/>
          <p:cNvGrpSpPr/>
          <p:nvPr/>
        </p:nvGrpSpPr>
        <p:grpSpPr>
          <a:xfrm>
            <a:off x="3355371" y="295354"/>
            <a:ext cx="7628367" cy="6473581"/>
            <a:chOff x="2983042" y="383784"/>
            <a:chExt cx="8358841" cy="7246839"/>
          </a:xfrm>
        </p:grpSpPr>
        <p:pic>
          <p:nvPicPr>
            <p:cNvPr id="20" name="图片 19"/>
            <p:cNvPicPr>
              <a:picLocks noChangeAspect="1"/>
            </p:cNvPicPr>
            <p:nvPr/>
          </p:nvPicPr>
          <p:blipFill rotWithShape="1">
            <a:blip r:embed="rId4" cstate="print">
              <a:extLst>
                <a:ext uri="{28A0092B-C50C-407E-A947-70E740481C1C}">
                  <a14:useLocalDpi xmlns:a14="http://schemas.microsoft.com/office/drawing/2010/main" val="0"/>
                </a:ext>
              </a:extLst>
            </a:blip>
            <a:srcRect l="10564" t="60948" r="73197" b="14564"/>
            <a:stretch>
              <a:fillRect/>
            </a:stretch>
          </p:blipFill>
          <p:spPr>
            <a:xfrm>
              <a:off x="10501948" y="383784"/>
              <a:ext cx="559626" cy="531645"/>
            </a:xfrm>
            <a:prstGeom prst="rect">
              <a:avLst/>
            </a:prstGeom>
          </p:spPr>
        </p:pic>
        <p:sp>
          <p:nvSpPr>
            <p:cNvPr id="23" name="矩形 22"/>
            <p:cNvSpPr/>
            <p:nvPr/>
          </p:nvSpPr>
          <p:spPr>
            <a:xfrm>
              <a:off x="3045688" y="2890955"/>
              <a:ext cx="2701329" cy="3877900"/>
            </a:xfrm>
            <a:prstGeom prst="rect">
              <a:avLst/>
            </a:prstGeom>
            <a:solidFill>
              <a:srgbClr val="FEFEFE"/>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24" name="矩形 23"/>
            <p:cNvSpPr/>
            <p:nvPr/>
          </p:nvSpPr>
          <p:spPr>
            <a:xfrm>
              <a:off x="3029580" y="2308793"/>
              <a:ext cx="2701329" cy="582162"/>
            </a:xfrm>
            <a:prstGeom prst="rect">
              <a:avLst/>
            </a:prstGeom>
            <a:solidFill>
              <a:srgbClr val="86CD0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25" name="任意多边形 24"/>
            <p:cNvSpPr/>
            <p:nvPr/>
          </p:nvSpPr>
          <p:spPr>
            <a:xfrm>
              <a:off x="3811779" y="2265121"/>
              <a:ext cx="1136931" cy="625834"/>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27" name="任意多边形 26"/>
            <p:cNvSpPr/>
            <p:nvPr/>
          </p:nvSpPr>
          <p:spPr>
            <a:xfrm>
              <a:off x="4099276" y="1606473"/>
              <a:ext cx="592648" cy="128448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30" name="TextBox 26"/>
            <p:cNvSpPr txBox="1"/>
            <p:nvPr/>
          </p:nvSpPr>
          <p:spPr bwMode="auto">
            <a:xfrm>
              <a:off x="3124362" y="3567088"/>
              <a:ext cx="2727787" cy="1437378"/>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800" dirty="0">
                  <a:solidFill>
                    <a:prstClr val="black">
                      <a:lumMod val="95000"/>
                      <a:lumOff val="5000"/>
                    </a:prstClr>
                  </a:solidFill>
                  <a:latin typeface="黑体" pitchFamily="49" charset="-122"/>
                  <a:ea typeface="黑体" pitchFamily="49" charset="-122"/>
                  <a:sym typeface="站酷快乐体" panose="02010600030101010101" pitchFamily="2" charset="-122"/>
                </a:rPr>
                <a:t>公共选修课：</a:t>
              </a:r>
              <a:r>
                <a:rPr lang="en-US" altLang="zh-CN" sz="2800" dirty="0">
                  <a:solidFill>
                    <a:prstClr val="black">
                      <a:lumMod val="95000"/>
                      <a:lumOff val="5000"/>
                    </a:prstClr>
                  </a:solidFill>
                  <a:latin typeface="黑体" pitchFamily="49" charset="-122"/>
                  <a:ea typeface="黑体" pitchFamily="49" charset="-122"/>
                  <a:sym typeface="站酷快乐体" panose="02010600030101010101" pitchFamily="2" charset="-122"/>
                </a:rPr>
                <a:t>《</a:t>
              </a:r>
              <a:r>
                <a:rPr lang="zh-CN" altLang="en-US" sz="2800" dirty="0">
                  <a:solidFill>
                    <a:prstClr val="black">
                      <a:lumMod val="95000"/>
                      <a:lumOff val="5000"/>
                    </a:prstClr>
                  </a:solidFill>
                  <a:latin typeface="黑体" pitchFamily="49" charset="-122"/>
                  <a:ea typeface="黑体" pitchFamily="49" charset="-122"/>
                  <a:sym typeface="站酷快乐体" panose="02010600030101010101" pitchFamily="2" charset="-122"/>
                </a:rPr>
                <a:t>信息检索</a:t>
              </a:r>
              <a:r>
                <a:rPr lang="en-US" altLang="zh-CN" sz="2800" dirty="0">
                  <a:solidFill>
                    <a:prstClr val="black">
                      <a:lumMod val="95000"/>
                      <a:lumOff val="5000"/>
                    </a:prstClr>
                  </a:solidFill>
                  <a:latin typeface="黑体" pitchFamily="49" charset="-122"/>
                  <a:ea typeface="黑体" pitchFamily="49" charset="-122"/>
                  <a:sym typeface="站酷快乐体" panose="02010600030101010101" pitchFamily="2" charset="-122"/>
                </a:rPr>
                <a:t>》</a:t>
              </a:r>
              <a:endParaRPr lang="zh-CN" altLang="en-US" sz="2800" dirty="0">
                <a:solidFill>
                  <a:prstClr val="black">
                    <a:lumMod val="95000"/>
                    <a:lumOff val="5000"/>
                  </a:prstClr>
                </a:solidFill>
                <a:latin typeface="黑体" pitchFamily="49" charset="-122"/>
                <a:ea typeface="黑体" pitchFamily="49" charset="-122"/>
                <a:sym typeface="站酷快乐体" panose="02010600030101010101" pitchFamily="2" charset="-122"/>
              </a:endParaRPr>
            </a:p>
          </p:txBody>
        </p:sp>
        <p:sp>
          <p:nvSpPr>
            <p:cNvPr id="35" name="矩形 34"/>
            <p:cNvSpPr/>
            <p:nvPr/>
          </p:nvSpPr>
          <p:spPr>
            <a:xfrm>
              <a:off x="6970718" y="2308793"/>
              <a:ext cx="3994829" cy="5321830"/>
            </a:xfrm>
            <a:prstGeom prst="rect">
              <a:avLst/>
            </a:prstGeom>
            <a:solidFill>
              <a:srgbClr val="FEFEFE"/>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36" name="矩形 35"/>
            <p:cNvSpPr/>
            <p:nvPr/>
          </p:nvSpPr>
          <p:spPr>
            <a:xfrm>
              <a:off x="6970718" y="1726630"/>
              <a:ext cx="3994829" cy="582162"/>
            </a:xfrm>
            <a:prstGeom prst="rect">
              <a:avLst/>
            </a:prstGeom>
            <a:solidFill>
              <a:srgbClr val="DF377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37" name="任意多边形 36"/>
            <p:cNvSpPr/>
            <p:nvPr/>
          </p:nvSpPr>
          <p:spPr>
            <a:xfrm>
              <a:off x="8486716" y="1682959"/>
              <a:ext cx="1136932" cy="625834"/>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38" name="任意多边形 37"/>
            <p:cNvSpPr/>
            <p:nvPr/>
          </p:nvSpPr>
          <p:spPr>
            <a:xfrm>
              <a:off x="8744120" y="1001793"/>
              <a:ext cx="592648" cy="128448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40" name="TextBox 26"/>
            <p:cNvSpPr txBox="1"/>
            <p:nvPr/>
          </p:nvSpPr>
          <p:spPr bwMode="auto">
            <a:xfrm>
              <a:off x="7061803" y="2216751"/>
              <a:ext cx="4090856" cy="5064736"/>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400" dirty="0">
                  <a:solidFill>
                    <a:prstClr val="black">
                      <a:lumMod val="95000"/>
                      <a:lumOff val="5000"/>
                    </a:prstClr>
                  </a:solidFill>
                  <a:latin typeface="黑体" pitchFamily="49" charset="-122"/>
                  <a:ea typeface="黑体" pitchFamily="49" charset="-122"/>
                  <a:sym typeface="站酷快乐体" panose="02010600030101010101" pitchFamily="2" charset="-122"/>
                </a:rPr>
                <a:t>图书馆为广大师生开设内容丰富实用的讲座，讲座内容包括纸质资源检索、电子资源检索、图书馆利用等，帮助全校师生更好地检索和利用图书馆各类资源，从而提高读者的信息素养。</a:t>
              </a:r>
            </a:p>
          </p:txBody>
        </p:sp>
        <p:sp>
          <p:nvSpPr>
            <p:cNvPr id="60" name="圆角矩形 59"/>
            <p:cNvSpPr/>
            <p:nvPr/>
          </p:nvSpPr>
          <p:spPr>
            <a:xfrm>
              <a:off x="3198737" y="6002082"/>
              <a:ext cx="2244948" cy="445116"/>
            </a:xfrm>
            <a:prstGeom prst="roundRect">
              <a:avLst>
                <a:gd name="adj" fmla="val 50000"/>
              </a:avLst>
            </a:prstGeom>
            <a:solidFill>
              <a:srgbClr val="86C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61" name="文本框 37"/>
            <p:cNvSpPr txBox="1"/>
            <p:nvPr/>
          </p:nvSpPr>
          <p:spPr>
            <a:xfrm>
              <a:off x="2983042" y="5972388"/>
              <a:ext cx="3010426" cy="4845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96850">
                <a:lnSpc>
                  <a:spcPts val="2965"/>
                </a:lnSpc>
                <a:spcBef>
                  <a:spcPts val="105"/>
                </a:spcBef>
              </a:pPr>
              <a:r>
                <a:rPr lang="zh-CN" altLang="en-US" sz="2400" dirty="0">
                  <a:solidFill>
                    <a:schemeClr val="bg1"/>
                  </a:solidFill>
                  <a:latin typeface="宋体" panose="02010600030101010101" pitchFamily="2" charset="-122"/>
                  <a:cs typeface="宋体" panose="02010600030101010101" pitchFamily="2" charset="-122"/>
                </a:rPr>
                <a:t>信息素</a:t>
              </a:r>
              <a:r>
                <a:rPr lang="zh-CN" altLang="en-US" sz="2400" spc="-15" dirty="0">
                  <a:solidFill>
                    <a:schemeClr val="bg1"/>
                  </a:solidFill>
                  <a:latin typeface="宋体" panose="02010600030101010101" pitchFamily="2" charset="-122"/>
                  <a:cs typeface="宋体" panose="02010600030101010101" pitchFamily="2" charset="-122"/>
                </a:rPr>
                <a:t>养</a:t>
              </a:r>
              <a:r>
                <a:rPr lang="zh-CN" altLang="en-US" sz="2400" dirty="0">
                  <a:solidFill>
                    <a:schemeClr val="bg1"/>
                  </a:solidFill>
                  <a:latin typeface="宋体" panose="02010600030101010101" pitchFamily="2" charset="-122"/>
                  <a:cs typeface="宋体" panose="02010600030101010101" pitchFamily="2" charset="-122"/>
                </a:rPr>
                <a:t>教育</a:t>
              </a:r>
            </a:p>
          </p:txBody>
        </p:sp>
        <p:sp>
          <p:nvSpPr>
            <p:cNvPr id="62" name="圆角矩形 61"/>
            <p:cNvSpPr/>
            <p:nvPr/>
          </p:nvSpPr>
          <p:spPr>
            <a:xfrm>
              <a:off x="8035078" y="7145100"/>
              <a:ext cx="2244949" cy="445116"/>
            </a:xfrm>
            <a:prstGeom prst="roundRect">
              <a:avLst>
                <a:gd name="adj" fmla="val 50000"/>
              </a:avLst>
            </a:prstGeom>
            <a:solidFill>
              <a:srgbClr val="DF37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63" name="文本框 268"/>
            <p:cNvSpPr txBox="1"/>
            <p:nvPr/>
          </p:nvSpPr>
          <p:spPr>
            <a:xfrm>
              <a:off x="8657012" y="7099993"/>
              <a:ext cx="2684871" cy="5168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chemeClr val="bg1"/>
                  </a:solidFill>
                  <a:latin typeface="站酷快乐体" panose="02010600030101010101" pitchFamily="2" charset="-122"/>
                  <a:ea typeface="站酷快乐体" panose="02010600030101010101" pitchFamily="2" charset="-122"/>
                  <a:cs typeface="Kartika" panose="02020503030404060203" pitchFamily="18" charset="0"/>
                  <a:sym typeface="站酷快乐体" panose="02010600030101010101" pitchFamily="2" charset="-122"/>
                </a:rPr>
                <a:t>培训</a:t>
              </a:r>
              <a:endParaRPr lang="en-US" altLang="zh-CN" sz="2400" dirty="0">
                <a:solidFill>
                  <a:schemeClr val="bg1"/>
                </a:solidFill>
                <a:latin typeface="站酷快乐体" panose="02010600030101010101" pitchFamily="2" charset="-122"/>
                <a:ea typeface="站酷快乐体" panose="02010600030101010101" pitchFamily="2" charset="-122"/>
                <a:cs typeface="Kartika" panose="02020503030404060203" pitchFamily="18" charset="0"/>
                <a:sym typeface="站酷快乐体" panose="02010600030101010101" pitchFamily="2" charset="-122"/>
              </a:endParaRPr>
            </a:p>
          </p:txBody>
        </p:sp>
      </p:grpSp>
      <p:pic>
        <p:nvPicPr>
          <p:cNvPr id="66" name="图片 6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0451964" y="339566"/>
            <a:ext cx="1740036" cy="1185709"/>
          </a:xfrm>
          <a:prstGeom prst="rect">
            <a:avLst/>
          </a:prstGeom>
        </p:spPr>
      </p:pic>
      <p:pic>
        <p:nvPicPr>
          <p:cNvPr id="41" name="图片 40"/>
          <p:cNvPicPr>
            <a:picLocks noChangeAspect="1"/>
          </p:cNvPicPr>
          <p:nvPr/>
        </p:nvPicPr>
        <p:blipFill>
          <a:blip r:embed="rId6" cstate="print"/>
          <a:stretch>
            <a:fillRect/>
          </a:stretch>
        </p:blipFill>
        <p:spPr>
          <a:xfrm>
            <a:off x="37546" y="44374"/>
            <a:ext cx="11261908" cy="1283002"/>
          </a:xfrm>
          <a:prstGeom prst="rect">
            <a:avLst/>
          </a:prstGeom>
        </p:spPr>
      </p:pic>
      <p:pic>
        <p:nvPicPr>
          <p:cNvPr id="26" name="图片 25"/>
          <p:cNvPicPr>
            <a:picLocks noChangeAspect="1"/>
          </p:cNvPicPr>
          <p:nvPr/>
        </p:nvPicPr>
        <p:blipFill>
          <a:blip r:embed="rId7" cstate="print"/>
          <a:stretch>
            <a:fillRect/>
          </a:stretch>
        </p:blipFill>
        <p:spPr>
          <a:xfrm>
            <a:off x="0" y="4343797"/>
            <a:ext cx="5326368" cy="253154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CCFF">
            <a:alpha val="28000"/>
          </a:srgbClr>
        </a:solidFill>
        <a:effectLst/>
      </p:bgPr>
    </p:bg>
    <p:spTree>
      <p:nvGrpSpPr>
        <p:cNvPr id="1" name=""/>
        <p:cNvGrpSpPr/>
        <p:nvPr/>
      </p:nvGrpSpPr>
      <p:grpSpPr>
        <a:xfrm>
          <a:off x="0" y="0"/>
          <a:ext cx="0" cy="0"/>
          <a:chOff x="0" y="0"/>
          <a:chExt cx="0" cy="0"/>
        </a:xfrm>
      </p:grpSpPr>
      <p:pic>
        <p:nvPicPr>
          <p:cNvPr id="61" name="图片 60"/>
          <p:cNvPicPr>
            <a:picLocks noChangeAspect="1"/>
          </p:cNvPicPr>
          <p:nvPr/>
        </p:nvPicPr>
        <p:blipFill>
          <a:blip r:embed="rId3" cstate="print"/>
          <a:stretch>
            <a:fillRect/>
          </a:stretch>
        </p:blipFill>
        <p:spPr>
          <a:xfrm>
            <a:off x="0" y="1352"/>
            <a:ext cx="11261908" cy="1283002"/>
          </a:xfrm>
          <a:prstGeom prst="rect">
            <a:avLst/>
          </a:prstGeom>
        </p:spPr>
      </p:pic>
      <p:grpSp>
        <p:nvGrpSpPr>
          <p:cNvPr id="52" name="组合 51"/>
          <p:cNvGrpSpPr/>
          <p:nvPr/>
        </p:nvGrpSpPr>
        <p:grpSpPr>
          <a:xfrm>
            <a:off x="4960412" y="-181542"/>
            <a:ext cx="2732665" cy="1621310"/>
            <a:chOff x="543044" y="-172527"/>
            <a:chExt cx="2050615" cy="2155629"/>
          </a:xfrm>
        </p:grpSpPr>
        <p:pic>
          <p:nvPicPr>
            <p:cNvPr id="53" name="图片 5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3044" y="-172527"/>
              <a:ext cx="1992206" cy="2155629"/>
            </a:xfrm>
            <a:prstGeom prst="rect">
              <a:avLst/>
            </a:prstGeom>
          </p:spPr>
        </p:pic>
        <p:sp>
          <p:nvSpPr>
            <p:cNvPr id="54" name="矩形 53"/>
            <p:cNvSpPr/>
            <p:nvPr/>
          </p:nvSpPr>
          <p:spPr>
            <a:xfrm>
              <a:off x="555922" y="681165"/>
              <a:ext cx="2037737" cy="646332"/>
            </a:xfrm>
            <a:prstGeom prst="rect">
              <a:avLst/>
            </a:prstGeom>
          </p:spPr>
          <p:txBody>
            <a:bodyPr wrap="none">
              <a:spAutoFit/>
            </a:bodyPr>
            <a:lstStyle/>
            <a:p>
              <a:pPr lvl="0" algn="ct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信息咨询</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sp>
        <p:nvSpPr>
          <p:cNvPr id="42" name="Freeform 26"/>
          <p:cNvSpPr>
            <a:spLocks noEditPoints="1"/>
          </p:cNvSpPr>
          <p:nvPr/>
        </p:nvSpPr>
        <p:spPr bwMode="auto">
          <a:xfrm>
            <a:off x="2256775" y="2127941"/>
            <a:ext cx="372139" cy="390980"/>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BFBFB"/>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endParaRPr>
          </a:p>
        </p:txBody>
      </p:sp>
      <p:pic>
        <p:nvPicPr>
          <p:cNvPr id="107" name="图片 10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0393549" y="391918"/>
            <a:ext cx="1769413" cy="1205727"/>
          </a:xfrm>
          <a:prstGeom prst="rect">
            <a:avLst/>
          </a:prstGeom>
        </p:spPr>
      </p:pic>
      <p:sp>
        <p:nvSpPr>
          <p:cNvPr id="7" name="矩形 6"/>
          <p:cNvSpPr/>
          <p:nvPr/>
        </p:nvSpPr>
        <p:spPr>
          <a:xfrm>
            <a:off x="305241" y="1215591"/>
            <a:ext cx="8894340" cy="954107"/>
          </a:xfrm>
          <a:prstGeom prst="rect">
            <a:avLst/>
          </a:prstGeom>
          <a:noFill/>
        </p:spPr>
        <p:txBody>
          <a:bodyPr wrap="square" lIns="91440" tIns="45720" rIns="91440" bIns="45720">
            <a:spAutoFit/>
          </a:bodyPr>
          <a:lstStyle/>
          <a:p>
            <a:r>
              <a:rPr lang="zh-CN" altLang="en-US" sz="2800" b="1" cap="all" spc="0" dirty="0">
                <a:ln w="9000" cmpd="sng">
                  <a:solidFill>
                    <a:schemeClr val="accent4">
                      <a:shade val="50000"/>
                      <a:satMod val="120000"/>
                    </a:schemeClr>
                  </a:solidFill>
                  <a:prstDash val="solid"/>
                </a:ln>
                <a:solidFill>
                  <a:srgbClr val="FF3300"/>
                </a:solidFill>
                <a:effectLst>
                  <a:reflection blurRad="12700" stA="28000" endPos="45000" dist="1000" dir="5400000" sy="-100000" algn="bl" rotWithShape="0"/>
                </a:effectLst>
              </a:rPr>
              <a:t>读者可以通过多渠道获取图书馆各种信息，或向提出建议。</a:t>
            </a:r>
          </a:p>
        </p:txBody>
      </p:sp>
      <p:grpSp>
        <p:nvGrpSpPr>
          <p:cNvPr id="112" name="组合 111"/>
          <p:cNvGrpSpPr/>
          <p:nvPr/>
        </p:nvGrpSpPr>
        <p:grpSpPr>
          <a:xfrm>
            <a:off x="203796" y="1945646"/>
            <a:ext cx="10242734" cy="4620138"/>
            <a:chOff x="5154430" y="1613382"/>
            <a:chExt cx="7456109" cy="3799576"/>
          </a:xfrm>
        </p:grpSpPr>
        <p:grpSp>
          <p:nvGrpSpPr>
            <p:cNvPr id="113" name="组合 112"/>
            <p:cNvGrpSpPr/>
            <p:nvPr/>
          </p:nvGrpSpPr>
          <p:grpSpPr>
            <a:xfrm>
              <a:off x="5154430" y="1923935"/>
              <a:ext cx="2282825" cy="509588"/>
              <a:chOff x="5538787" y="888206"/>
              <a:chExt cx="2282825" cy="509588"/>
            </a:xfrm>
          </p:grpSpPr>
          <p:sp>
            <p:nvSpPr>
              <p:cNvPr id="126" name="Freeform 9"/>
              <p:cNvSpPr/>
              <p:nvPr/>
            </p:nvSpPr>
            <p:spPr>
              <a:xfrm>
                <a:off x="5703887" y="888206"/>
                <a:ext cx="2117725" cy="509588"/>
              </a:xfrm>
              <a:custGeom>
                <a:avLst/>
                <a:gdLst/>
                <a:ahLst/>
                <a:cxnLst>
                  <a:cxn ang="0">
                    <a:pos x="0" y="96114"/>
                  </a:cxn>
                  <a:cxn ang="0">
                    <a:pos x="2118137" y="0"/>
                  </a:cxn>
                  <a:cxn ang="0">
                    <a:pos x="2118137" y="421110"/>
                  </a:cxn>
                  <a:cxn ang="0">
                    <a:pos x="153913" y="510708"/>
                  </a:cxn>
                  <a:cxn ang="0">
                    <a:pos x="0" y="96114"/>
                  </a:cxn>
                </a:cxnLst>
                <a:rect l="0" t="0" r="0" b="0"/>
                <a:pathLst>
                  <a:path w="2601" h="627">
                    <a:moveTo>
                      <a:pt x="0" y="118"/>
                    </a:moveTo>
                    <a:lnTo>
                      <a:pt x="2601" y="0"/>
                    </a:lnTo>
                    <a:lnTo>
                      <a:pt x="2601" y="517"/>
                    </a:lnTo>
                    <a:lnTo>
                      <a:pt x="189" y="627"/>
                    </a:lnTo>
                    <a:lnTo>
                      <a:pt x="0" y="118"/>
                    </a:lnTo>
                    <a:close/>
                  </a:path>
                </a:pathLst>
              </a:custGeom>
              <a:solidFill>
                <a:schemeClr val="bg1">
                  <a:lumMod val="50000"/>
                </a:schemeClr>
              </a:solidFill>
              <a:ln w="9525">
                <a:noFill/>
              </a:ln>
            </p:spPr>
            <p:txBody>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127" name="Freeform 10"/>
              <p:cNvSpPr/>
              <p:nvPr/>
            </p:nvSpPr>
            <p:spPr>
              <a:xfrm>
                <a:off x="5538787" y="888206"/>
                <a:ext cx="2282825" cy="420688"/>
              </a:xfrm>
              <a:custGeom>
                <a:avLst/>
                <a:gdLst/>
                <a:ahLst/>
                <a:cxnLst>
                  <a:cxn ang="0">
                    <a:pos x="0" y="0"/>
                  </a:cxn>
                  <a:cxn ang="0">
                    <a:pos x="2283809" y="0"/>
                  </a:cxn>
                  <a:cxn ang="0">
                    <a:pos x="2283809" y="420342"/>
                  </a:cxn>
                  <a:cxn ang="0">
                    <a:pos x="166095" y="420342"/>
                  </a:cxn>
                  <a:cxn ang="0">
                    <a:pos x="0" y="0"/>
                  </a:cxn>
                </a:cxnLst>
                <a:rect l="0" t="0" r="0" b="0"/>
                <a:pathLst>
                  <a:path w="2805" h="517">
                    <a:moveTo>
                      <a:pt x="0" y="0"/>
                    </a:moveTo>
                    <a:lnTo>
                      <a:pt x="2805" y="0"/>
                    </a:lnTo>
                    <a:lnTo>
                      <a:pt x="2805" y="517"/>
                    </a:lnTo>
                    <a:lnTo>
                      <a:pt x="204" y="517"/>
                    </a:lnTo>
                    <a:lnTo>
                      <a:pt x="0" y="0"/>
                    </a:lnTo>
                    <a:close/>
                  </a:path>
                </a:pathLst>
              </a:custGeom>
              <a:solidFill>
                <a:srgbClr val="86CD01"/>
              </a:solidFill>
              <a:ln w="9525">
                <a:noFill/>
              </a:ln>
            </p:spPr>
            <p:txBody>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grpSp>
        <p:grpSp>
          <p:nvGrpSpPr>
            <p:cNvPr id="114" name="组合 113"/>
            <p:cNvGrpSpPr/>
            <p:nvPr/>
          </p:nvGrpSpPr>
          <p:grpSpPr>
            <a:xfrm>
              <a:off x="5154430" y="3035148"/>
              <a:ext cx="2282825" cy="508000"/>
              <a:chOff x="5538787" y="2465111"/>
              <a:chExt cx="2282825" cy="508000"/>
            </a:xfrm>
          </p:grpSpPr>
          <p:sp>
            <p:nvSpPr>
              <p:cNvPr id="124" name="Freeform 11"/>
              <p:cNvSpPr/>
              <p:nvPr/>
            </p:nvSpPr>
            <p:spPr>
              <a:xfrm>
                <a:off x="5703887" y="2465111"/>
                <a:ext cx="2117725" cy="508000"/>
              </a:xfrm>
              <a:custGeom>
                <a:avLst/>
                <a:gdLst/>
                <a:ahLst/>
                <a:cxnLst>
                  <a:cxn ang="0">
                    <a:pos x="0" y="96010"/>
                  </a:cxn>
                  <a:cxn ang="0">
                    <a:pos x="2118137" y="0"/>
                  </a:cxn>
                  <a:cxn ang="0">
                    <a:pos x="2118137" y="420652"/>
                  </a:cxn>
                  <a:cxn ang="0">
                    <a:pos x="153913" y="509339"/>
                  </a:cxn>
                  <a:cxn ang="0">
                    <a:pos x="0" y="96010"/>
                  </a:cxn>
                </a:cxnLst>
                <a:rect l="0" t="0" r="0" b="0"/>
                <a:pathLst>
                  <a:path w="2601" h="626">
                    <a:moveTo>
                      <a:pt x="0" y="118"/>
                    </a:moveTo>
                    <a:lnTo>
                      <a:pt x="2601" y="0"/>
                    </a:lnTo>
                    <a:lnTo>
                      <a:pt x="2601" y="517"/>
                    </a:lnTo>
                    <a:lnTo>
                      <a:pt x="189" y="626"/>
                    </a:lnTo>
                    <a:lnTo>
                      <a:pt x="0" y="118"/>
                    </a:lnTo>
                    <a:close/>
                  </a:path>
                </a:pathLst>
              </a:custGeom>
              <a:solidFill>
                <a:schemeClr val="bg1">
                  <a:lumMod val="50000"/>
                </a:schemeClr>
              </a:solidFill>
              <a:ln w="9525">
                <a:noFill/>
              </a:ln>
            </p:spPr>
            <p:txBody>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125" name="Freeform 12"/>
              <p:cNvSpPr/>
              <p:nvPr/>
            </p:nvSpPr>
            <p:spPr>
              <a:xfrm>
                <a:off x="5538787" y="2465128"/>
                <a:ext cx="2282825" cy="419100"/>
              </a:xfrm>
              <a:custGeom>
                <a:avLst/>
                <a:gdLst/>
                <a:ahLst/>
                <a:cxnLst>
                  <a:cxn ang="0">
                    <a:pos x="0" y="0"/>
                  </a:cxn>
                  <a:cxn ang="0">
                    <a:pos x="2283809" y="0"/>
                  </a:cxn>
                  <a:cxn ang="0">
                    <a:pos x="2283809" y="420342"/>
                  </a:cxn>
                  <a:cxn ang="0">
                    <a:pos x="166095" y="420342"/>
                  </a:cxn>
                  <a:cxn ang="0">
                    <a:pos x="0" y="0"/>
                  </a:cxn>
                </a:cxnLst>
                <a:rect l="0" t="0" r="0" b="0"/>
                <a:pathLst>
                  <a:path w="2805" h="517">
                    <a:moveTo>
                      <a:pt x="0" y="0"/>
                    </a:moveTo>
                    <a:lnTo>
                      <a:pt x="2805" y="0"/>
                    </a:lnTo>
                    <a:lnTo>
                      <a:pt x="2805" y="517"/>
                    </a:lnTo>
                    <a:lnTo>
                      <a:pt x="204" y="517"/>
                    </a:lnTo>
                    <a:lnTo>
                      <a:pt x="0" y="0"/>
                    </a:lnTo>
                    <a:close/>
                  </a:path>
                </a:pathLst>
              </a:custGeom>
              <a:solidFill>
                <a:srgbClr val="FFC000"/>
              </a:solidFill>
              <a:ln w="9525">
                <a:noFill/>
              </a:ln>
            </p:spPr>
            <p:txBody>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grpSp>
        <p:grpSp>
          <p:nvGrpSpPr>
            <p:cNvPr id="115" name="组合 114"/>
            <p:cNvGrpSpPr/>
            <p:nvPr/>
          </p:nvGrpSpPr>
          <p:grpSpPr>
            <a:xfrm>
              <a:off x="5172764" y="1613382"/>
              <a:ext cx="7437775" cy="2902373"/>
              <a:chOff x="5538787" y="1655303"/>
              <a:chExt cx="7437775" cy="2902373"/>
            </a:xfrm>
          </p:grpSpPr>
          <p:sp>
            <p:nvSpPr>
              <p:cNvPr id="122" name="Freeform 13"/>
              <p:cNvSpPr/>
              <p:nvPr/>
            </p:nvSpPr>
            <p:spPr>
              <a:xfrm>
                <a:off x="5703887" y="4048088"/>
                <a:ext cx="2117725" cy="509588"/>
              </a:xfrm>
              <a:custGeom>
                <a:avLst/>
                <a:gdLst/>
                <a:ahLst/>
                <a:cxnLst>
                  <a:cxn ang="0">
                    <a:pos x="0" y="96929"/>
                  </a:cxn>
                  <a:cxn ang="0">
                    <a:pos x="2118137" y="0"/>
                  </a:cxn>
                  <a:cxn ang="0">
                    <a:pos x="2118137" y="421110"/>
                  </a:cxn>
                  <a:cxn ang="0">
                    <a:pos x="153913" y="510708"/>
                  </a:cxn>
                  <a:cxn ang="0">
                    <a:pos x="0" y="96929"/>
                  </a:cxn>
                </a:cxnLst>
                <a:rect l="0" t="0" r="0" b="0"/>
                <a:pathLst>
                  <a:path w="2601" h="627">
                    <a:moveTo>
                      <a:pt x="0" y="119"/>
                    </a:moveTo>
                    <a:lnTo>
                      <a:pt x="2601" y="0"/>
                    </a:lnTo>
                    <a:lnTo>
                      <a:pt x="2601" y="517"/>
                    </a:lnTo>
                    <a:lnTo>
                      <a:pt x="189" y="627"/>
                    </a:lnTo>
                    <a:lnTo>
                      <a:pt x="0" y="119"/>
                    </a:lnTo>
                    <a:close/>
                  </a:path>
                </a:pathLst>
              </a:custGeom>
              <a:solidFill>
                <a:schemeClr val="bg1">
                  <a:lumMod val="50000"/>
                </a:schemeClr>
              </a:solidFill>
              <a:ln w="9525">
                <a:noFill/>
              </a:ln>
            </p:spPr>
            <p:txBody>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123" name="Freeform 14"/>
              <p:cNvSpPr/>
              <p:nvPr/>
            </p:nvSpPr>
            <p:spPr>
              <a:xfrm>
                <a:off x="5538787" y="4055720"/>
                <a:ext cx="2282825" cy="419100"/>
              </a:xfrm>
              <a:custGeom>
                <a:avLst/>
                <a:gdLst/>
                <a:ahLst/>
                <a:cxnLst>
                  <a:cxn ang="0">
                    <a:pos x="0" y="0"/>
                  </a:cxn>
                  <a:cxn ang="0">
                    <a:pos x="2283809" y="0"/>
                  </a:cxn>
                  <a:cxn ang="0">
                    <a:pos x="2283809" y="420342"/>
                  </a:cxn>
                  <a:cxn ang="0">
                    <a:pos x="166095" y="420342"/>
                  </a:cxn>
                  <a:cxn ang="0">
                    <a:pos x="0" y="0"/>
                  </a:cxn>
                </a:cxnLst>
                <a:rect l="0" t="0" r="0" b="0"/>
                <a:pathLst>
                  <a:path w="2805" h="517">
                    <a:moveTo>
                      <a:pt x="0" y="0"/>
                    </a:moveTo>
                    <a:lnTo>
                      <a:pt x="2805" y="0"/>
                    </a:lnTo>
                    <a:lnTo>
                      <a:pt x="2805" y="517"/>
                    </a:lnTo>
                    <a:lnTo>
                      <a:pt x="204" y="517"/>
                    </a:lnTo>
                    <a:lnTo>
                      <a:pt x="0" y="0"/>
                    </a:lnTo>
                    <a:close/>
                  </a:path>
                </a:pathLst>
              </a:custGeom>
              <a:solidFill>
                <a:srgbClr val="3BBFFC"/>
              </a:solidFill>
              <a:ln w="9525">
                <a:noFill/>
              </a:ln>
            </p:spPr>
            <p:txBody>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32" name="Freeform 14"/>
              <p:cNvSpPr/>
              <p:nvPr/>
            </p:nvSpPr>
            <p:spPr>
              <a:xfrm>
                <a:off x="11866476" y="1655303"/>
                <a:ext cx="1110086" cy="419100"/>
              </a:xfrm>
              <a:custGeom>
                <a:avLst/>
                <a:gdLst/>
                <a:ahLst/>
                <a:cxnLst>
                  <a:cxn ang="0">
                    <a:pos x="0" y="0"/>
                  </a:cxn>
                  <a:cxn ang="0">
                    <a:pos x="2283809" y="0"/>
                  </a:cxn>
                  <a:cxn ang="0">
                    <a:pos x="2283809" y="420342"/>
                  </a:cxn>
                  <a:cxn ang="0">
                    <a:pos x="166095" y="420342"/>
                  </a:cxn>
                  <a:cxn ang="0">
                    <a:pos x="0" y="0"/>
                  </a:cxn>
                </a:cxnLst>
                <a:rect l="0" t="0" r="0" b="0"/>
                <a:pathLst>
                  <a:path w="2805" h="517">
                    <a:moveTo>
                      <a:pt x="0" y="0"/>
                    </a:moveTo>
                    <a:lnTo>
                      <a:pt x="2805" y="0"/>
                    </a:lnTo>
                    <a:lnTo>
                      <a:pt x="2805" y="517"/>
                    </a:lnTo>
                    <a:lnTo>
                      <a:pt x="204" y="517"/>
                    </a:lnTo>
                    <a:lnTo>
                      <a:pt x="0" y="0"/>
                    </a:lnTo>
                    <a:close/>
                  </a:path>
                </a:pathLst>
              </a:custGeom>
              <a:solidFill>
                <a:srgbClr val="3BBFFC"/>
              </a:solidFill>
              <a:ln w="9525">
                <a:noFill/>
              </a:ln>
            </p:spPr>
            <p:txBody>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grpSp>
        <p:sp>
          <p:nvSpPr>
            <p:cNvPr id="116" name="TextBox 19"/>
            <p:cNvSpPr txBox="1"/>
            <p:nvPr/>
          </p:nvSpPr>
          <p:spPr>
            <a:xfrm>
              <a:off x="5523154" y="1934254"/>
              <a:ext cx="1035268" cy="379671"/>
            </a:xfrm>
            <a:prstGeom prst="rect">
              <a:avLst/>
            </a:prstGeom>
            <a:noFill/>
            <a:ln w="9525">
              <a:noFill/>
            </a:ln>
          </p:spPr>
          <p:txBody>
            <a:bodyPr wrap="none">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pPr lvl="0" eaLnBrk="1" hangingPunct="1"/>
              <a:r>
                <a:rPr lang="zh-CN" altLang="en-US" sz="2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现场咨询</a:t>
              </a:r>
            </a:p>
          </p:txBody>
        </p:sp>
        <p:sp>
          <p:nvSpPr>
            <p:cNvPr id="117" name="TextBox 20"/>
            <p:cNvSpPr txBox="1"/>
            <p:nvPr/>
          </p:nvSpPr>
          <p:spPr>
            <a:xfrm>
              <a:off x="5438184" y="3034119"/>
              <a:ext cx="1628881" cy="379671"/>
            </a:xfrm>
            <a:prstGeom prst="rect">
              <a:avLst/>
            </a:prstGeom>
            <a:noFill/>
            <a:ln w="9525">
              <a:noFill/>
            </a:ln>
          </p:spPr>
          <p:txBody>
            <a:bodyPr wrap="square">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pPr lvl="0" eaLnBrk="1" hangingPunct="1"/>
              <a:r>
                <a:rPr lang="zh-CN" altLang="en-US" sz="2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电话咨询</a:t>
              </a:r>
            </a:p>
          </p:txBody>
        </p:sp>
        <p:sp>
          <p:nvSpPr>
            <p:cNvPr id="118" name="TextBox 21"/>
            <p:cNvSpPr txBox="1"/>
            <p:nvPr/>
          </p:nvSpPr>
          <p:spPr>
            <a:xfrm>
              <a:off x="5524607" y="4026251"/>
              <a:ext cx="1035268" cy="379671"/>
            </a:xfrm>
            <a:prstGeom prst="rect">
              <a:avLst/>
            </a:prstGeom>
            <a:noFill/>
            <a:ln w="9525">
              <a:noFill/>
            </a:ln>
          </p:spPr>
          <p:txBody>
            <a:bodyPr wrap="none">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pPr lvl="0" eaLnBrk="1" hangingPunct="1"/>
              <a:r>
                <a:rPr lang="zh-CN" altLang="en-US" sz="2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微信咨询</a:t>
              </a:r>
            </a:p>
          </p:txBody>
        </p:sp>
        <p:sp>
          <p:nvSpPr>
            <p:cNvPr id="119" name="TextBox 22"/>
            <p:cNvSpPr txBox="1"/>
            <p:nvPr/>
          </p:nvSpPr>
          <p:spPr>
            <a:xfrm>
              <a:off x="5154430" y="2411060"/>
              <a:ext cx="5245851" cy="253114"/>
            </a:xfrm>
            <a:prstGeom prst="rect">
              <a:avLst/>
            </a:prstGeom>
            <a:noFill/>
            <a:ln w="9525">
              <a:noFill/>
            </a:ln>
          </p:spPr>
          <p:txBody>
            <a:bodyPr wrap="square">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pPr lvl="0" eaLnBrk="1" hangingPunct="1"/>
              <a:endParaRPr lang="zh-CN" altLang="en-US" sz="1400" dirty="0">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120" name="TextBox 23"/>
            <p:cNvSpPr txBox="1"/>
            <p:nvPr/>
          </p:nvSpPr>
          <p:spPr>
            <a:xfrm>
              <a:off x="5275460" y="3549061"/>
              <a:ext cx="5124821" cy="329048"/>
            </a:xfrm>
            <a:prstGeom prst="rect">
              <a:avLst/>
            </a:prstGeom>
            <a:noFill/>
            <a:ln w="9525">
              <a:noFill/>
            </a:ln>
          </p:spPr>
          <p:txBody>
            <a:bodyPr wrap="square">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pPr lvl="0" eaLnBrk="1" hangingPunct="1"/>
              <a:r>
                <a:rPr lang="zh-CN" altLang="en-US" sz="2000" dirty="0">
                  <a:latin typeface="黑体" panose="02010609060101010101" pitchFamily="2" charset="-122"/>
                  <a:ea typeface="黑体" panose="02010609060101010101" pitchFamily="2" charset="-122"/>
                </a:rPr>
                <a:t>63270302（咨询处）</a:t>
              </a:r>
              <a:endParaRPr lang="zh-CN" altLang="en-US" sz="2000" dirty="0">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121" name="TextBox 25"/>
            <p:cNvSpPr txBox="1"/>
            <p:nvPr/>
          </p:nvSpPr>
          <p:spPr>
            <a:xfrm>
              <a:off x="5275460" y="4577683"/>
              <a:ext cx="5124821" cy="835275"/>
            </a:xfrm>
            <a:prstGeom prst="rect">
              <a:avLst/>
            </a:prstGeom>
            <a:noFill/>
            <a:ln w="9525">
              <a:noFill/>
            </a:ln>
          </p:spPr>
          <p:txBody>
            <a:bodyPr wrap="square">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pPr lvl="0" eaLnBrk="1" hangingPunct="1"/>
              <a:r>
                <a:rPr lang="zh-CN" altLang="en-US" sz="2000" dirty="0">
                  <a:latin typeface="黑体" panose="02010609060101010101" pitchFamily="2" charset="-122"/>
                  <a:ea typeface="黑体" panose="02010609060101010101" pitchFamily="2" charset="-122"/>
                  <a:sym typeface="站酷快乐体" panose="02010600030101010101" pitchFamily="2" charset="-122"/>
                </a:rPr>
                <a:t>关注图书馆公众号，可随时在公众号上留言，老师可在第一时间为您解答。还可通过公众号了解图书馆各类活动、讲座信息等。</a:t>
              </a:r>
            </a:p>
          </p:txBody>
        </p:sp>
      </p:grpSp>
      <p:sp>
        <p:nvSpPr>
          <p:cNvPr id="8" name="矩形 7"/>
          <p:cNvSpPr/>
          <p:nvPr/>
        </p:nvSpPr>
        <p:spPr>
          <a:xfrm>
            <a:off x="191825" y="2868436"/>
            <a:ext cx="7482792" cy="707886"/>
          </a:xfrm>
          <a:prstGeom prst="rect">
            <a:avLst/>
          </a:prstGeom>
        </p:spPr>
        <p:txBody>
          <a:bodyPr wrap="square">
            <a:spAutoFit/>
          </a:bodyPr>
          <a:lstStyle/>
          <a:p>
            <a:r>
              <a:rPr lang="zh-CN" altLang="en-US" sz="2000" dirty="0">
                <a:latin typeface="黑体" panose="02010609060101010101" pitchFamily="2" charset="-122"/>
                <a:ea typeface="黑体" panose="02010609060101010101" pitchFamily="2" charset="-122"/>
              </a:rPr>
              <a:t>读者在利用图书馆过程中遇到问题，请到图书馆办公室（图书馆一楼</a:t>
            </a:r>
            <a:r>
              <a:rPr lang="en-US" altLang="zh-CN" sz="2000" dirty="0">
                <a:latin typeface="黑体" panose="02010609060101010101" pitchFamily="2" charset="-122"/>
                <a:ea typeface="黑体" panose="02010609060101010101" pitchFamily="2" charset="-122"/>
              </a:rPr>
              <a:t>1108</a:t>
            </a:r>
            <a:r>
              <a:rPr lang="zh-CN" altLang="en-US" sz="2000" dirty="0">
                <a:latin typeface="黑体" panose="02010609060101010101" pitchFamily="2" charset="-122"/>
                <a:ea typeface="黑体" panose="02010609060101010101" pitchFamily="2" charset="-122"/>
              </a:rPr>
              <a:t>房间）咨询，或咨询各库室老师。</a:t>
            </a:r>
            <a:endParaRPr lang="zh-CN" altLang="en-US" sz="2000" dirty="0"/>
          </a:p>
        </p:txBody>
      </p:sp>
      <p:sp>
        <p:nvSpPr>
          <p:cNvPr id="33" name="TextBox 21"/>
          <p:cNvSpPr txBox="1"/>
          <p:nvPr/>
        </p:nvSpPr>
        <p:spPr>
          <a:xfrm>
            <a:off x="9150518" y="1945646"/>
            <a:ext cx="1114408" cy="461665"/>
          </a:xfrm>
          <a:prstGeom prst="rect">
            <a:avLst/>
          </a:prstGeom>
          <a:noFill/>
          <a:ln w="9525">
            <a:noFill/>
          </a:ln>
        </p:spPr>
        <p:txBody>
          <a:bodyPr wrap="none">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pPr lvl="0" eaLnBrk="1" hangingPunct="1"/>
            <a:r>
              <a:rPr lang="en-US" altLang="zh-CN" sz="2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QQ</a:t>
            </a:r>
            <a:r>
              <a:rPr lang="zh-CN" altLang="en-US" sz="2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咨询</a:t>
            </a:r>
          </a:p>
        </p:txBody>
      </p:sp>
      <p:sp>
        <p:nvSpPr>
          <p:cNvPr id="35" name="文本框 4"/>
          <p:cNvSpPr txBox="1"/>
          <p:nvPr/>
        </p:nvSpPr>
        <p:spPr>
          <a:xfrm>
            <a:off x="7801771" y="5768767"/>
            <a:ext cx="3865807" cy="830997"/>
          </a:xfrm>
          <a:prstGeom prst="rect">
            <a:avLst/>
          </a:prstGeom>
          <a:noFill/>
        </p:spPr>
        <p:txBody>
          <a:bodyPr wrap="square" rtlCol="0">
            <a:spAutoFit/>
          </a:bodyPr>
          <a:lstStyle/>
          <a:p>
            <a:r>
              <a:rPr lang="zh-CN" altLang="zh-CN" sz="2400" dirty="0">
                <a:solidFill>
                  <a:srgbClr val="FF0000"/>
                </a:solidFill>
                <a:latin typeface="楷体" panose="02010609060101010101" charset="-122"/>
                <a:ea typeface="楷体" panose="02010609060101010101" charset="-122"/>
                <a:cs typeface="楷体" panose="02010609060101010101" charset="-122"/>
              </a:rPr>
              <a:t>工院图书馆</a:t>
            </a:r>
            <a:r>
              <a:rPr lang="zh-CN" altLang="en-US" sz="2400" dirty="0">
                <a:solidFill>
                  <a:srgbClr val="FF0000"/>
                </a:solidFill>
                <a:latin typeface="楷体" panose="02010609060101010101" charset="-122"/>
                <a:ea typeface="楷体" panose="02010609060101010101" charset="-122"/>
                <a:cs typeface="楷体" panose="02010609060101010101" charset="-122"/>
              </a:rPr>
              <a:t>信息咨询</a:t>
            </a:r>
            <a:r>
              <a:rPr lang="en-US" altLang="zh-CN" sz="2400" dirty="0">
                <a:solidFill>
                  <a:srgbClr val="FF0000"/>
                </a:solidFill>
                <a:latin typeface="楷体" panose="02010609060101010101" charset="-122"/>
                <a:ea typeface="楷体" panose="02010609060101010101" charset="-122"/>
                <a:cs typeface="楷体" panose="02010609060101010101" charset="-122"/>
              </a:rPr>
              <a:t>QQ</a:t>
            </a:r>
            <a:r>
              <a:rPr lang="zh-CN" altLang="en-US" sz="2400" dirty="0">
                <a:solidFill>
                  <a:srgbClr val="FF0000"/>
                </a:solidFill>
                <a:latin typeface="楷体" panose="02010609060101010101" charset="-122"/>
                <a:ea typeface="楷体" panose="02010609060101010101" charset="-122"/>
                <a:cs typeface="楷体" panose="02010609060101010101" charset="-122"/>
              </a:rPr>
              <a:t>群</a:t>
            </a:r>
            <a:r>
              <a:rPr lang="en-US" altLang="zh-CN" sz="2400" dirty="0">
                <a:solidFill>
                  <a:srgbClr val="FF0000"/>
                </a:solidFill>
                <a:latin typeface="楷体" panose="02010609060101010101" charset="-122"/>
                <a:ea typeface="楷体" panose="02010609060101010101" charset="-122"/>
                <a:cs typeface="楷体" panose="02010609060101010101" charset="-122"/>
              </a:rPr>
              <a:t>(745022846)</a:t>
            </a:r>
            <a:endParaRPr lang="zh-CN" altLang="en-US" sz="2400" dirty="0">
              <a:solidFill>
                <a:srgbClr val="FF0000"/>
              </a:solidFill>
              <a:latin typeface="楷体" panose="02010609060101010101" charset="-122"/>
              <a:ea typeface="楷体" panose="02010609060101010101" charset="-122"/>
              <a:cs typeface="楷体" panose="02010609060101010101" charset="-122"/>
            </a:endParaRPr>
          </a:p>
        </p:txBody>
      </p:sp>
      <p:pic>
        <p:nvPicPr>
          <p:cNvPr id="1026"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8103" b="26950"/>
          <a:stretch/>
        </p:blipFill>
        <p:spPr bwMode="auto">
          <a:xfrm>
            <a:off x="8217725" y="2633085"/>
            <a:ext cx="2894520" cy="3055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lumMod val="75000"/>
            <a:alpha val="11000"/>
          </a:schemeClr>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393549" y="391918"/>
            <a:ext cx="1769413" cy="1205727"/>
          </a:xfrm>
          <a:prstGeom prst="rect">
            <a:avLst/>
          </a:prstGeom>
        </p:spPr>
      </p:pic>
      <p:pic>
        <p:nvPicPr>
          <p:cNvPr id="4" name="图片 3"/>
          <p:cNvPicPr>
            <a:picLocks noChangeAspect="1"/>
          </p:cNvPicPr>
          <p:nvPr/>
        </p:nvPicPr>
        <p:blipFill>
          <a:blip r:embed="rId3" cstate="print"/>
          <a:stretch>
            <a:fillRect/>
          </a:stretch>
        </p:blipFill>
        <p:spPr>
          <a:xfrm>
            <a:off x="37546" y="44374"/>
            <a:ext cx="11261908" cy="1283002"/>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60412" y="-181542"/>
            <a:ext cx="2654829" cy="1621310"/>
          </a:xfrm>
          <a:prstGeom prst="rect">
            <a:avLst/>
          </a:prstGeom>
        </p:spPr>
      </p:pic>
      <p:sp>
        <p:nvSpPr>
          <p:cNvPr id="8" name="矩形 7"/>
          <p:cNvSpPr/>
          <p:nvPr/>
        </p:nvSpPr>
        <p:spPr>
          <a:xfrm>
            <a:off x="5548090" y="460544"/>
            <a:ext cx="1574470" cy="646331"/>
          </a:xfrm>
          <a:prstGeom prst="rect">
            <a:avLst/>
          </a:prstGeom>
        </p:spPr>
        <p:txBody>
          <a:bodyPr wrap="none">
            <a:spAutoFit/>
          </a:bodyPr>
          <a:lstStyle/>
          <a:p>
            <a:pPr lvl="0" algn="ct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朗读亭</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9732" y="1439768"/>
            <a:ext cx="3391235" cy="452164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10" name="矩形 6"/>
          <p:cNvSpPr>
            <a:spLocks noChangeArrowheads="1"/>
          </p:cNvSpPr>
          <p:nvPr/>
        </p:nvSpPr>
        <p:spPr bwMode="auto">
          <a:xfrm>
            <a:off x="5078896" y="2956958"/>
            <a:ext cx="5646974" cy="973949"/>
          </a:xfrm>
          <a:prstGeom prst="rect">
            <a:avLst/>
          </a:prstGeom>
          <a:solidFill>
            <a:schemeClr val="bg2"/>
          </a:solidFill>
          <a:ln w="38100">
            <a:solidFill>
              <a:schemeClr val="accent2"/>
            </a:solidFill>
            <a:miter lim="800000"/>
          </a:ln>
        </p:spPr>
        <p:txBody>
          <a:bodyPr wrap="square" lIns="111090" tIns="55545" rIns="111090" bIns="55545">
            <a:spAutoFit/>
          </a:bodyPr>
          <a:lstStyle/>
          <a:p>
            <a:r>
              <a:rPr lang="zh-CN" altLang="en-US" sz="2800" dirty="0">
                <a:latin typeface="黑体" pitchFamily="49" charset="-122"/>
                <a:ea typeface="黑体" pitchFamily="49" charset="-122"/>
              </a:rPr>
              <a:t>位于孔明路校区图书馆二楼大厅，可供读者体验朗读并录制音频作品。</a:t>
            </a:r>
          </a:p>
        </p:txBody>
      </p:sp>
    </p:spTree>
    <p:extLst>
      <p:ext uri="{BB962C8B-B14F-4D97-AF65-F5344CB8AC3E}">
        <p14:creationId xmlns:p14="http://schemas.microsoft.com/office/powerpoint/2010/main" val="28292834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9900">
            <a:alpha val="7000"/>
          </a:srgbClr>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stretch>
            <a:fillRect/>
          </a:stretch>
        </p:blipFill>
        <p:spPr>
          <a:xfrm>
            <a:off x="37546" y="44374"/>
            <a:ext cx="11261908" cy="1283002"/>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393549" y="391918"/>
            <a:ext cx="1769413" cy="1205727"/>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18213" y="-181542"/>
            <a:ext cx="6092042" cy="1621310"/>
          </a:xfrm>
          <a:prstGeom prst="rect">
            <a:avLst/>
          </a:prstGeom>
        </p:spPr>
      </p:pic>
      <p:sp>
        <p:nvSpPr>
          <p:cNvPr id="5" name="矩形 4"/>
          <p:cNvSpPr/>
          <p:nvPr/>
        </p:nvSpPr>
        <p:spPr>
          <a:xfrm>
            <a:off x="4158288" y="460544"/>
            <a:ext cx="4354076" cy="646331"/>
          </a:xfrm>
          <a:prstGeom prst="rect">
            <a:avLst/>
          </a:prstGeom>
        </p:spPr>
        <p:txBody>
          <a:bodyPr wrap="none">
            <a:spAutoFit/>
          </a:bodyPr>
          <a:lstStyle/>
          <a:p>
            <a:pPr lvl="0" algn="ctr"/>
            <a:r>
              <a:rPr lang="zh-CN" altLang="en-US" sz="3600" b="1" dirty="0"/>
              <a:t>超星阅读本自助借还</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sp>
        <p:nvSpPr>
          <p:cNvPr id="8" name="AutoShape 86"/>
          <p:cNvSpPr>
            <a:spLocks noChangeArrowheads="1"/>
          </p:cNvSpPr>
          <p:nvPr/>
        </p:nvSpPr>
        <p:spPr bwMode="auto">
          <a:xfrm>
            <a:off x="643844" y="2033762"/>
            <a:ext cx="5388819" cy="3455720"/>
          </a:xfrm>
          <a:prstGeom prst="roundRect">
            <a:avLst>
              <a:gd name="adj" fmla="val 9106"/>
            </a:avLst>
          </a:prstGeom>
          <a:gradFill rotWithShape="1">
            <a:gsLst>
              <a:gs pos="0">
                <a:schemeClr val="bg1"/>
              </a:gs>
              <a:gs pos="100000">
                <a:srgbClr val="CCECFF">
                  <a:alpha val="39998"/>
                </a:srgbClr>
              </a:gs>
            </a:gsLst>
            <a:lin ang="5400000" scaled="1"/>
          </a:gradFill>
          <a:ln w="19050">
            <a:solidFill>
              <a:srgbClr val="00CCFF"/>
            </a:solidFill>
            <a:round/>
            <a:headEnd/>
            <a:tailEnd/>
          </a:ln>
        </p:spPr>
        <p:txBody>
          <a:bodyPr wrap="none" anchor="ctr"/>
          <a:lstStyle/>
          <a:p>
            <a:pPr algn="ctr" fontAlgn="base">
              <a:spcBef>
                <a:spcPct val="0"/>
              </a:spcBef>
              <a:spcAft>
                <a:spcPct val="0"/>
              </a:spcAft>
            </a:pPr>
            <a:endParaRPr lang="zh-CN" altLang="en-US" dirty="0">
              <a:solidFill>
                <a:srgbClr val="000000"/>
              </a:solidFill>
              <a:latin typeface="Arial" pitchFamily="34" charset="0"/>
              <a:ea typeface="宋体" pitchFamily="2" charset="-122"/>
            </a:endParaRPr>
          </a:p>
        </p:txBody>
      </p:sp>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0752" y="1915012"/>
            <a:ext cx="4995251" cy="374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897874" y="2638237"/>
            <a:ext cx="4980412" cy="2246769"/>
          </a:xfrm>
          <a:prstGeom prst="rect">
            <a:avLst/>
          </a:prstGeom>
          <a:noFill/>
        </p:spPr>
        <p:txBody>
          <a:bodyPr wrap="square" rtlCol="0">
            <a:spAutoFit/>
          </a:bodyPr>
          <a:lstStyle/>
          <a:p>
            <a:r>
              <a:rPr lang="zh-CN" altLang="en-US" sz="2800" dirty="0">
                <a:latin typeface="微软雅黑" pitchFamily="34" charset="-122"/>
                <a:ea typeface="微软雅黑" pitchFamily="34" charset="-122"/>
              </a:rPr>
              <a:t>超星阅读本是一种新型电子书，阅读本上自带约</a:t>
            </a:r>
            <a:r>
              <a:rPr lang="en-US" altLang="zh-CN" sz="2800" dirty="0">
                <a:latin typeface="微软雅黑" pitchFamily="34" charset="-122"/>
                <a:ea typeface="微软雅黑" pitchFamily="34" charset="-122"/>
              </a:rPr>
              <a:t>3</a:t>
            </a:r>
            <a:r>
              <a:rPr lang="zh-CN" altLang="en-US" sz="2800" dirty="0">
                <a:latin typeface="微软雅黑" pitchFamily="34" charset="-122"/>
                <a:ea typeface="微软雅黑" pitchFamily="34" charset="-122"/>
              </a:rPr>
              <a:t>万本电子图书，在自助借还柜上通过手机能够轻松简单地实现</a:t>
            </a:r>
            <a:r>
              <a:rPr lang="zh-CN" altLang="zh-CN" sz="2800" dirty="0"/>
              <a:t>超星</a:t>
            </a:r>
            <a:r>
              <a:rPr lang="zh-CN" altLang="en-US" sz="2800" dirty="0">
                <a:latin typeface="微软雅黑" pitchFamily="34" charset="-122"/>
                <a:ea typeface="微软雅黑" pitchFamily="34" charset="-122"/>
              </a:rPr>
              <a:t>阅读本的借阅。</a:t>
            </a:r>
          </a:p>
        </p:txBody>
      </p:sp>
    </p:spTree>
    <p:extLst>
      <p:ext uri="{BB962C8B-B14F-4D97-AF65-F5344CB8AC3E}">
        <p14:creationId xmlns:p14="http://schemas.microsoft.com/office/powerpoint/2010/main" val="25793233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00">
            <a:alpha val="7000"/>
          </a:srgbClr>
        </a:solidFill>
        <a:effectLst/>
      </p:bgPr>
    </p:bg>
    <p:spTree>
      <p:nvGrpSpPr>
        <p:cNvPr id="1" name=""/>
        <p:cNvGrpSpPr/>
        <p:nvPr/>
      </p:nvGrpSpPr>
      <p:grpSpPr>
        <a:xfrm>
          <a:off x="0" y="0"/>
          <a:ext cx="0" cy="0"/>
          <a:chOff x="0" y="0"/>
          <a:chExt cx="0" cy="0"/>
        </a:xfrm>
      </p:grpSpPr>
      <p:grpSp>
        <p:nvGrpSpPr>
          <p:cNvPr id="25" name="组合 24"/>
          <p:cNvGrpSpPr/>
          <p:nvPr/>
        </p:nvGrpSpPr>
        <p:grpSpPr>
          <a:xfrm>
            <a:off x="4518974" y="-181542"/>
            <a:ext cx="2859934" cy="1604310"/>
            <a:chOff x="109178" y="-172527"/>
            <a:chExt cx="2859934" cy="2155629"/>
          </a:xfrm>
        </p:grpSpPr>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178" y="-172527"/>
              <a:ext cx="2859934" cy="2155629"/>
            </a:xfrm>
            <a:prstGeom prst="rect">
              <a:avLst/>
            </a:prstGeom>
          </p:spPr>
        </p:pic>
        <p:sp>
          <p:nvSpPr>
            <p:cNvPr id="28" name="矩形 27"/>
            <p:cNvSpPr/>
            <p:nvPr/>
          </p:nvSpPr>
          <p:spPr>
            <a:xfrm>
              <a:off x="520277" y="701742"/>
              <a:ext cx="2037737" cy="646331"/>
            </a:xfrm>
            <a:prstGeom prst="rect">
              <a:avLst/>
            </a:prstGeom>
          </p:spPr>
          <p:txBody>
            <a:bodyPr wrap="none">
              <a:spAutoFit/>
            </a:bodyPr>
            <a:lstStyle/>
            <a:p>
              <a:pPr lvl="0" algn="ct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人文拓展</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pic>
        <p:nvPicPr>
          <p:cNvPr id="58" name="图片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0646725" y="369774"/>
            <a:ext cx="1545275" cy="1052993"/>
          </a:xfrm>
          <a:prstGeom prst="rect">
            <a:avLst/>
          </a:prstGeom>
        </p:spPr>
      </p:pic>
      <p:pic>
        <p:nvPicPr>
          <p:cNvPr id="26" name="Picture 4"/>
          <p:cNvPicPr>
            <a:picLocks noChangeAspect="1" noChangeArrowheads="1"/>
          </p:cNvPicPr>
          <p:nvPr/>
        </p:nvPicPr>
        <p:blipFill>
          <a:blip r:embed="rId5" cstate="print"/>
          <a:srcRect/>
          <a:stretch>
            <a:fillRect/>
          </a:stretch>
        </p:blipFill>
        <p:spPr bwMode="auto">
          <a:xfrm>
            <a:off x="1491231" y="101375"/>
            <a:ext cx="2452370" cy="2371725"/>
          </a:xfrm>
          <a:prstGeom prst="ellipse">
            <a:avLst/>
          </a:prstGeom>
          <a:ln>
            <a:solidFill>
              <a:schemeClr val="accent1"/>
            </a:solidFill>
          </a:ln>
          <a:effectLst>
            <a:softEdge rad="112500"/>
          </a:effectLst>
        </p:spPr>
      </p:pic>
      <p:pic>
        <p:nvPicPr>
          <p:cNvPr id="33" name="图片 3"/>
          <p:cNvPicPr>
            <a:picLocks noChangeAspect="1" noChangeArrowheads="1"/>
          </p:cNvPicPr>
          <p:nvPr/>
        </p:nvPicPr>
        <p:blipFill>
          <a:blip r:embed="rId6" cstate="print">
            <a:extLst>
              <a:ext uri="{28A0092B-C50C-407E-A947-70E740481C1C}">
                <a14:useLocalDpi xmlns:a14="http://schemas.microsoft.com/office/drawing/2010/main" val="0"/>
              </a:ext>
            </a:extLst>
          </a:blip>
          <a:srcRect l="-467" t="-108" r="467" b="108"/>
          <a:stretch>
            <a:fillRect/>
          </a:stretch>
        </p:blipFill>
        <p:spPr bwMode="auto">
          <a:xfrm>
            <a:off x="6557442" y="4747498"/>
            <a:ext cx="2157412" cy="190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图片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6339" y="4990122"/>
            <a:ext cx="2709375" cy="179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图片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992870" y="4452259"/>
            <a:ext cx="2941638" cy="210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图片 37"/>
          <p:cNvPicPr>
            <a:picLocks noChangeAspect="1"/>
          </p:cNvPicPr>
          <p:nvPr/>
        </p:nvPicPr>
        <p:blipFill>
          <a:blip r:embed="rId9" cstate="print"/>
          <a:stretch>
            <a:fillRect/>
          </a:stretch>
        </p:blipFill>
        <p:spPr>
          <a:xfrm>
            <a:off x="9041289" y="1659000"/>
            <a:ext cx="2844800" cy="2469516"/>
          </a:xfrm>
          <a:prstGeom prst="roundRect">
            <a:avLst/>
          </a:prstGeom>
        </p:spPr>
      </p:pic>
      <p:pic>
        <p:nvPicPr>
          <p:cNvPr id="40" name="图片 39"/>
          <p:cNvPicPr>
            <a:picLocks noChangeAspect="1"/>
          </p:cNvPicPr>
          <p:nvPr/>
        </p:nvPicPr>
        <p:blipFill>
          <a:blip r:embed="rId10" cstate="print"/>
          <a:stretch>
            <a:fillRect/>
          </a:stretch>
        </p:blipFill>
        <p:spPr>
          <a:xfrm>
            <a:off x="37546" y="44374"/>
            <a:ext cx="11261908" cy="1283002"/>
          </a:xfrm>
          <a:prstGeom prst="rect">
            <a:avLst/>
          </a:prstGeom>
        </p:spPr>
      </p:pic>
      <p:sp>
        <p:nvSpPr>
          <p:cNvPr id="2" name="TextBox 1"/>
          <p:cNvSpPr txBox="1"/>
          <p:nvPr/>
        </p:nvSpPr>
        <p:spPr>
          <a:xfrm>
            <a:off x="4272989" y="1277050"/>
            <a:ext cx="4342074" cy="3416320"/>
          </a:xfrm>
          <a:prstGeom prst="rect">
            <a:avLst/>
          </a:prstGeom>
          <a:noFill/>
        </p:spPr>
        <p:txBody>
          <a:bodyPr wrap="square" rtlCol="0">
            <a:spAutoFit/>
          </a:bodyPr>
          <a:lstStyle/>
          <a:p>
            <a:r>
              <a:rPr lang="en-US" altLang="zh-CN" sz="2400" dirty="0">
                <a:solidFill>
                  <a:srgbClr val="CC0066"/>
                </a:solidFill>
                <a:latin typeface="隶书" pitchFamily="49" charset="-122"/>
                <a:ea typeface="隶书" pitchFamily="49" charset="-122"/>
              </a:rPr>
              <a:t>    </a:t>
            </a:r>
            <a:r>
              <a:rPr lang="zh-CN" altLang="en-US" sz="2400" dirty="0">
                <a:solidFill>
                  <a:srgbClr val="CC0066"/>
                </a:solidFill>
                <a:latin typeface="隶书" pitchFamily="49" charset="-122"/>
                <a:ea typeface="隶书" pitchFamily="49" charset="-122"/>
              </a:rPr>
              <a:t>人文拓展主要分为阅读推广和文化素养提升服务。阅读推广旨在营造良好的文化阅读氛围，目前有“读书月”活动等品牌。文化素养提升服务主要借助图书馆每月举办的各种活动，提升同学们的科学信息和人文素养。欢迎同学们踊跃参加各种活动。</a:t>
            </a:r>
          </a:p>
        </p:txBody>
      </p:sp>
      <p:pic>
        <p:nvPicPr>
          <p:cNvPr id="3" name="图片 2">
            <a:extLst>
              <a:ext uri="{FF2B5EF4-FFF2-40B4-BE49-F238E27FC236}">
                <a16:creationId xmlns:a16="http://schemas.microsoft.com/office/drawing/2014/main" id="{8218B7EF-3783-490C-AE7C-8D742E9F2C4F}"/>
              </a:ext>
            </a:extLst>
          </p:cNvPr>
          <p:cNvPicPr>
            <a:picLocks noChangeAspect="1"/>
          </p:cNvPicPr>
          <p:nvPr/>
        </p:nvPicPr>
        <p:blipFill>
          <a:blip r:embed="rId11"/>
          <a:stretch>
            <a:fillRect/>
          </a:stretch>
        </p:blipFill>
        <p:spPr>
          <a:xfrm>
            <a:off x="3516257" y="4714750"/>
            <a:ext cx="2807073" cy="2098876"/>
          </a:xfrm>
          <a:prstGeom prst="cloud">
            <a:avLst/>
          </a:prstGeom>
        </p:spPr>
      </p:pic>
      <p:pic>
        <p:nvPicPr>
          <p:cNvPr id="6" name="图片 5">
            <a:extLst>
              <a:ext uri="{FF2B5EF4-FFF2-40B4-BE49-F238E27FC236}">
                <a16:creationId xmlns:a16="http://schemas.microsoft.com/office/drawing/2014/main" id="{79EBCD1A-02FD-4F22-8D2C-82936775ECE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56339" y="2333557"/>
            <a:ext cx="3193386" cy="2641762"/>
          </a:xfrm>
          <a:prstGeom prst="cloud">
            <a:avLst/>
          </a:prstGeom>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cstate="print">
            <a:extLst>
              <a:ext uri="{28A0092B-C50C-407E-A947-70E740481C1C}">
                <a14:useLocalDpi xmlns:a14="http://schemas.microsoft.com/office/drawing/2010/main" val="0"/>
              </a:ext>
            </a:extLst>
          </a:blip>
          <a:srcRect r="22912"/>
          <a:stretch>
            <a:fillRect/>
          </a:stretch>
        </p:blipFill>
        <p:spPr>
          <a:xfrm>
            <a:off x="12878" y="0"/>
            <a:ext cx="12179122" cy="6858000"/>
          </a:xfrm>
          <a:prstGeom prst="rect">
            <a:avLst/>
          </a:prstGeom>
        </p:spPr>
      </p:pic>
      <p:grpSp>
        <p:nvGrpSpPr>
          <p:cNvPr id="2" name="组合 1"/>
          <p:cNvGrpSpPr/>
          <p:nvPr/>
        </p:nvGrpSpPr>
        <p:grpSpPr>
          <a:xfrm>
            <a:off x="4380041" y="1375100"/>
            <a:ext cx="3444795" cy="772710"/>
            <a:chOff x="6015874" y="1298552"/>
            <a:chExt cx="3444795" cy="772710"/>
          </a:xfrm>
        </p:grpSpPr>
        <p:sp>
          <p:nvSpPr>
            <p:cNvPr id="18" name="稻壳儿春秋广告/盗版必究        原创来源：http://chn.docer.com/works?userid=199329941#!/work_time"/>
            <p:cNvSpPr txBox="1"/>
            <p:nvPr/>
          </p:nvSpPr>
          <p:spPr>
            <a:xfrm>
              <a:off x="8711746" y="1301821"/>
              <a:ext cx="748923" cy="769441"/>
            </a:xfrm>
            <a:prstGeom prst="rect">
              <a:avLst/>
            </a:prstGeom>
            <a:solidFill>
              <a:srgbClr val="86CD01"/>
            </a:solidFill>
          </p:spPr>
          <p:txBody>
            <a:bodyPr wrap="none" rtlCol="0">
              <a:spAutoFit/>
            </a:bodyPr>
            <a:lstStyle/>
            <a:p>
              <a:pPr algn="ctr"/>
              <a:r>
                <a:rPr lang="zh-CN" altLang="en-US" sz="4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分</a:t>
              </a:r>
            </a:p>
          </p:txBody>
        </p:sp>
        <p:sp>
          <p:nvSpPr>
            <p:cNvPr id="15" name="稻壳儿春秋广告/盗版必究        原创来源：http://chn.docer.com/works?userid=199329941#!/work_time"/>
            <p:cNvSpPr txBox="1"/>
            <p:nvPr/>
          </p:nvSpPr>
          <p:spPr>
            <a:xfrm>
              <a:off x="6015874" y="1298552"/>
              <a:ext cx="748923" cy="769441"/>
            </a:xfrm>
            <a:prstGeom prst="rect">
              <a:avLst/>
            </a:prstGeom>
            <a:solidFill>
              <a:srgbClr val="FFC000"/>
            </a:solidFill>
          </p:spPr>
          <p:txBody>
            <a:bodyPr wrap="none" rtlCol="0">
              <a:spAutoFit/>
            </a:bodyPr>
            <a:lstStyle/>
            <a:p>
              <a:pPr algn="ctr"/>
              <a:r>
                <a:rPr lang="zh-CN" altLang="en-US" sz="4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第</a:t>
              </a:r>
            </a:p>
          </p:txBody>
        </p:sp>
        <p:sp>
          <p:nvSpPr>
            <p:cNvPr id="16" name="稻壳儿春秋广告/盗版必究        原创来源：http://chn.docer.com/works?userid=199329941#!/work_time"/>
            <p:cNvSpPr txBox="1"/>
            <p:nvPr/>
          </p:nvSpPr>
          <p:spPr>
            <a:xfrm>
              <a:off x="6933184" y="1298553"/>
              <a:ext cx="748923" cy="769441"/>
            </a:xfrm>
            <a:prstGeom prst="rect">
              <a:avLst/>
            </a:prstGeom>
            <a:solidFill>
              <a:srgbClr val="3BBFFC"/>
            </a:solidFill>
          </p:spPr>
          <p:txBody>
            <a:bodyPr wrap="none" rtlCol="0">
              <a:spAutoFit/>
            </a:bodyPr>
            <a:lstStyle/>
            <a:p>
              <a:pPr algn="ctr"/>
              <a:r>
                <a:rPr lang="zh-CN" altLang="en-US" sz="4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一</a:t>
              </a:r>
            </a:p>
          </p:txBody>
        </p:sp>
        <p:sp>
          <p:nvSpPr>
            <p:cNvPr id="17" name="稻壳儿春秋广告/盗版必究        原创来源：http://chn.docer.com/works?userid=199329941#!/work_time"/>
            <p:cNvSpPr txBox="1"/>
            <p:nvPr/>
          </p:nvSpPr>
          <p:spPr>
            <a:xfrm>
              <a:off x="7794436" y="1301821"/>
              <a:ext cx="748923" cy="769441"/>
            </a:xfrm>
            <a:prstGeom prst="rect">
              <a:avLst/>
            </a:prstGeom>
            <a:solidFill>
              <a:srgbClr val="DF377D"/>
            </a:solidFill>
          </p:spPr>
          <p:txBody>
            <a:bodyPr wrap="none" rtlCol="0">
              <a:spAutoFit/>
            </a:bodyPr>
            <a:lstStyle/>
            <a:p>
              <a:pPr algn="ctr"/>
              <a:r>
                <a:rPr lang="zh-CN" altLang="en-US" sz="4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部</a:t>
              </a:r>
            </a:p>
          </p:txBody>
        </p:sp>
      </p:grpSp>
      <p:sp>
        <p:nvSpPr>
          <p:cNvPr id="21" name="稻壳儿春秋广告/盗版必究        原创来源：http://chn.docer.com/works?userid=199329941#!/work_time"/>
          <p:cNvSpPr txBox="1"/>
          <p:nvPr/>
        </p:nvSpPr>
        <p:spPr>
          <a:xfrm>
            <a:off x="3351202" y="2609409"/>
            <a:ext cx="5390143" cy="830997"/>
          </a:xfrm>
          <a:prstGeom prst="rect">
            <a:avLst/>
          </a:prstGeom>
          <a:noFill/>
        </p:spPr>
        <p:txBody>
          <a:bodyPr wrap="square" rtlCol="0">
            <a:spAutoFit/>
          </a:bodyPr>
          <a:lstStyle/>
          <a:p>
            <a:pPr lvl="0" algn="ctr"/>
            <a:r>
              <a:rPr lang="zh-CN" altLang="en-US" sz="48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图书馆概况</a:t>
            </a:r>
            <a:endParaRPr lang="en-US" altLang="zh-CN" sz="48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nvGrpSpPr>
          <p:cNvPr id="19" name="组合 18"/>
          <p:cNvGrpSpPr/>
          <p:nvPr/>
        </p:nvGrpSpPr>
        <p:grpSpPr>
          <a:xfrm>
            <a:off x="3455541" y="3765492"/>
            <a:ext cx="4242940" cy="3009361"/>
            <a:chOff x="1228424" y="3484047"/>
            <a:chExt cx="5035579" cy="3283901"/>
          </a:xfrm>
        </p:grpSpPr>
        <p:pic>
          <p:nvPicPr>
            <p:cNvPr id="20" name="图片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28424" y="5181741"/>
              <a:ext cx="5035579" cy="1586207"/>
            </a:xfrm>
            <a:prstGeom prst="rect">
              <a:avLst/>
            </a:prstGeom>
          </p:spPr>
        </p:pic>
        <p:pic>
          <p:nvPicPr>
            <p:cNvPr id="23" name="图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998288" y="3484047"/>
              <a:ext cx="3121258" cy="2901669"/>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9933">
            <a:alpha val="12000"/>
          </a:srgbClr>
        </a:solidFill>
        <a:effectLst/>
      </p:bgPr>
    </p:bg>
    <p:spTree>
      <p:nvGrpSpPr>
        <p:cNvPr id="1" name=""/>
        <p:cNvGrpSpPr/>
        <p:nvPr/>
      </p:nvGrpSpPr>
      <p:grpSpPr>
        <a:xfrm>
          <a:off x="0" y="0"/>
          <a:ext cx="0" cy="0"/>
          <a:chOff x="0" y="0"/>
          <a:chExt cx="0" cy="0"/>
        </a:xfrm>
      </p:grpSpPr>
      <p:grpSp>
        <p:nvGrpSpPr>
          <p:cNvPr id="52" name="组合 51"/>
          <p:cNvGrpSpPr/>
          <p:nvPr/>
        </p:nvGrpSpPr>
        <p:grpSpPr>
          <a:xfrm>
            <a:off x="4680871" y="-204765"/>
            <a:ext cx="2584167" cy="1519572"/>
            <a:chOff x="271075" y="-195750"/>
            <a:chExt cx="2441577" cy="2155629"/>
          </a:xfrm>
        </p:grpSpPr>
        <p:pic>
          <p:nvPicPr>
            <p:cNvPr id="53" name="图片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1075" y="-195750"/>
              <a:ext cx="2441577" cy="2155629"/>
            </a:xfrm>
            <a:prstGeom prst="rect">
              <a:avLst/>
            </a:prstGeom>
          </p:spPr>
        </p:pic>
        <p:sp>
          <p:nvSpPr>
            <p:cNvPr id="54" name="矩形 53"/>
            <p:cNvSpPr/>
            <p:nvPr/>
          </p:nvSpPr>
          <p:spPr>
            <a:xfrm>
              <a:off x="486621" y="629911"/>
              <a:ext cx="2037737" cy="646330"/>
            </a:xfrm>
            <a:prstGeom prst="rect">
              <a:avLst/>
            </a:prstGeom>
          </p:spPr>
          <p:txBody>
            <a:bodyPr wrap="none">
              <a:spAutoFit/>
            </a:bodyPr>
            <a:lstStyle/>
            <a:p>
              <a:pPr lvl="0" algn="ct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学生组织</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pic>
        <p:nvPicPr>
          <p:cNvPr id="107" name="图片 10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0393549" y="391918"/>
            <a:ext cx="1769413" cy="1205727"/>
          </a:xfrm>
          <a:prstGeom prst="rect">
            <a:avLst/>
          </a:prstGeom>
        </p:spPr>
      </p:pic>
      <p:sp>
        <p:nvSpPr>
          <p:cNvPr id="2" name="矩形 1"/>
          <p:cNvSpPr/>
          <p:nvPr/>
        </p:nvSpPr>
        <p:spPr>
          <a:xfrm>
            <a:off x="228601" y="1543407"/>
            <a:ext cx="5516100" cy="4573560"/>
          </a:xfrm>
          <a:prstGeom prst="rect">
            <a:avLst/>
          </a:prstGeom>
        </p:spPr>
        <p:txBody>
          <a:bodyPr wrap="square">
            <a:spAutoFit/>
          </a:bodyPr>
          <a:lstStyle/>
          <a:p>
            <a:pPr defTabSz="1111250">
              <a:lnSpc>
                <a:spcPct val="130000"/>
              </a:lnSpc>
              <a:spcBef>
                <a:spcPct val="20000"/>
              </a:spcBef>
              <a:buClr>
                <a:srgbClr val="3333FF"/>
              </a:buClr>
              <a:buFont typeface="Wingdings" panose="05000000000000000000" pitchFamily="2" charset="2"/>
              <a:buNone/>
              <a:defRPr/>
            </a:pPr>
            <a:r>
              <a:rPr lang="en-US" altLang="zh-CN" sz="2800" dirty="0">
                <a:latin typeface="黑体" panose="02010609060101010101" pitchFamily="2" charset="-122"/>
                <a:ea typeface="黑体" panose="02010609060101010101" pitchFamily="2" charset="-122"/>
              </a:rPr>
              <a:t>    </a:t>
            </a:r>
            <a:r>
              <a:rPr lang="zh-CN" altLang="en-US" sz="2800" dirty="0">
                <a:latin typeface="黑体" panose="02010609060101010101" pitchFamily="2" charset="-122"/>
                <a:ea typeface="黑体" panose="02010609060101010101" pitchFamily="2" charset="-122"/>
              </a:rPr>
              <a:t>河南工院独山书韵读书协会，是图书馆下设的学生管理组织机构，在老师的指导下，独山书韵读书协会积极策划、组织各类特色活动，如“周末经典影视欣赏”、“书山寻宝”、“读书沙龙”等，“独山书韵”协会真诚邀请您的加入！</a:t>
            </a:r>
            <a:r>
              <a:rPr lang="en-US" altLang="zh-CN" sz="2800" dirty="0">
                <a:latin typeface="黑体" panose="02010609060101010101" pitchFamily="2" charset="-122"/>
                <a:ea typeface="黑体" panose="02010609060101010101" pitchFamily="2" charset="-122"/>
              </a:rPr>
              <a:t>QQ</a:t>
            </a:r>
            <a:r>
              <a:rPr lang="zh-CN" altLang="en-US" sz="2800" dirty="0">
                <a:latin typeface="黑体" panose="02010609060101010101" pitchFamily="2" charset="-122"/>
                <a:ea typeface="黑体" panose="02010609060101010101" pitchFamily="2" charset="-122"/>
              </a:rPr>
              <a:t>群：</a:t>
            </a:r>
            <a:r>
              <a:rPr lang="en-US" altLang="zh-CN" sz="2800" dirty="0">
                <a:latin typeface="黑体" panose="02010609060101010101" pitchFamily="2" charset="-122"/>
                <a:ea typeface="黑体" panose="02010609060101010101" pitchFamily="2" charset="-122"/>
              </a:rPr>
              <a:t>704501645</a:t>
            </a:r>
            <a:endParaRPr lang="zh-CN" altLang="en-US" sz="2800" b="1" dirty="0">
              <a:latin typeface="黑体" panose="02010609060101010101" pitchFamily="2" charset="-122"/>
              <a:ea typeface="黑体" panose="02010609060101010101" pitchFamily="2" charset="-122"/>
            </a:endParaRPr>
          </a:p>
        </p:txBody>
      </p:sp>
      <p:sp>
        <p:nvSpPr>
          <p:cNvPr id="55" name="Rectangle 2"/>
          <p:cNvSpPr txBox="1">
            <a:spLocks noChangeArrowheads="1"/>
          </p:cNvSpPr>
          <p:nvPr/>
        </p:nvSpPr>
        <p:spPr bwMode="white">
          <a:xfrm>
            <a:off x="742950" y="1086207"/>
            <a:ext cx="50742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45791" dir="2021404" algn="ctr" rotWithShape="0">
                    <a:schemeClr val="tx1"/>
                  </a:outerShdw>
                </a:effectLst>
              </a14:hiddenEffects>
            </a:ext>
          </a:extLst>
        </p:spPr>
        <p:txBody>
          <a:bodyPr anchor="ctr"/>
          <a:lstStyle>
            <a:lvl1pPr algn="ctr" rtl="0" fontAlgn="base">
              <a:spcBef>
                <a:spcPct val="0"/>
              </a:spcBef>
              <a:spcAft>
                <a:spcPct val="0"/>
              </a:spcAft>
              <a:defRPr sz="3200" b="1">
                <a:solidFill>
                  <a:schemeClr val="bg1"/>
                </a:solidFill>
                <a:latin typeface="+mj-lt"/>
                <a:ea typeface="+mj-ea"/>
                <a:cs typeface="+mj-cs"/>
              </a:defRPr>
            </a:lvl1pPr>
            <a:lvl2pPr algn="ctr" rtl="0" fontAlgn="base">
              <a:spcBef>
                <a:spcPct val="0"/>
              </a:spcBef>
              <a:spcAft>
                <a:spcPct val="0"/>
              </a:spcAft>
              <a:defRPr sz="3200" b="1">
                <a:solidFill>
                  <a:schemeClr val="bg1"/>
                </a:solidFill>
                <a:latin typeface="Arial" panose="020B0604020202020204" pitchFamily="34" charset="0"/>
              </a:defRPr>
            </a:lvl2pPr>
            <a:lvl3pPr algn="ctr" rtl="0" fontAlgn="base">
              <a:spcBef>
                <a:spcPct val="0"/>
              </a:spcBef>
              <a:spcAft>
                <a:spcPct val="0"/>
              </a:spcAft>
              <a:defRPr sz="3200" b="1">
                <a:solidFill>
                  <a:schemeClr val="bg1"/>
                </a:solidFill>
                <a:latin typeface="Arial" panose="020B0604020202020204" pitchFamily="34" charset="0"/>
              </a:defRPr>
            </a:lvl3pPr>
            <a:lvl4pPr algn="ctr" rtl="0" fontAlgn="base">
              <a:spcBef>
                <a:spcPct val="0"/>
              </a:spcBef>
              <a:spcAft>
                <a:spcPct val="0"/>
              </a:spcAft>
              <a:defRPr sz="3200" b="1">
                <a:solidFill>
                  <a:schemeClr val="bg1"/>
                </a:solidFill>
                <a:latin typeface="Arial" panose="020B0604020202020204" pitchFamily="34" charset="0"/>
              </a:defRPr>
            </a:lvl4pPr>
            <a:lvl5pPr algn="ctr" rtl="0" fontAlgn="base">
              <a:spcBef>
                <a:spcPct val="0"/>
              </a:spcBef>
              <a:spcAft>
                <a:spcPct val="0"/>
              </a:spcAft>
              <a:defRPr sz="3200" b="1">
                <a:solidFill>
                  <a:schemeClr val="bg1"/>
                </a:solidFill>
                <a:latin typeface="Arial" panose="020B0604020202020204" pitchFamily="34" charset="0"/>
              </a:defRPr>
            </a:lvl5pPr>
            <a:lvl6pPr marL="457200" algn="ctr" rtl="0" fontAlgn="base">
              <a:spcBef>
                <a:spcPct val="0"/>
              </a:spcBef>
              <a:spcAft>
                <a:spcPct val="0"/>
              </a:spcAft>
              <a:defRPr sz="3200" b="1">
                <a:solidFill>
                  <a:schemeClr val="bg1"/>
                </a:solidFill>
                <a:latin typeface="Arial" panose="020B0604020202020204" pitchFamily="34" charset="0"/>
              </a:defRPr>
            </a:lvl6pPr>
            <a:lvl7pPr marL="914400" algn="ctr" rtl="0" fontAlgn="base">
              <a:spcBef>
                <a:spcPct val="0"/>
              </a:spcBef>
              <a:spcAft>
                <a:spcPct val="0"/>
              </a:spcAft>
              <a:defRPr sz="3200" b="1">
                <a:solidFill>
                  <a:schemeClr val="bg1"/>
                </a:solidFill>
                <a:latin typeface="Arial" panose="020B0604020202020204" pitchFamily="34" charset="0"/>
              </a:defRPr>
            </a:lvl7pPr>
            <a:lvl8pPr marL="1371600" algn="ctr" rtl="0" fontAlgn="base">
              <a:spcBef>
                <a:spcPct val="0"/>
              </a:spcBef>
              <a:spcAft>
                <a:spcPct val="0"/>
              </a:spcAft>
              <a:defRPr sz="3200" b="1">
                <a:solidFill>
                  <a:schemeClr val="bg1"/>
                </a:solidFill>
                <a:latin typeface="Arial" panose="020B0604020202020204" pitchFamily="34" charset="0"/>
              </a:defRPr>
            </a:lvl8pPr>
            <a:lvl9pPr marL="1828800" algn="ctr" rtl="0" fontAlgn="base">
              <a:spcBef>
                <a:spcPct val="0"/>
              </a:spcBef>
              <a:spcAft>
                <a:spcPct val="0"/>
              </a:spcAft>
              <a:defRPr sz="3200" b="1">
                <a:solidFill>
                  <a:schemeClr val="bg1"/>
                </a:solidFill>
                <a:latin typeface="Arial" panose="020B0604020202020204" pitchFamily="34" charset="0"/>
              </a:defRPr>
            </a:lvl9pPr>
          </a:lstStyle>
          <a:p>
            <a:pPr algn="l">
              <a:buFontTx/>
              <a:buNone/>
              <a:defRPr/>
            </a:pPr>
            <a:r>
              <a:rPr lang="en-US" altLang="zh-CN" dirty="0">
                <a:solidFill>
                  <a:schemeClr val="accent2">
                    <a:lumMod val="75000"/>
                  </a:schemeClr>
                </a:solidFill>
                <a:latin typeface="黑体" panose="02010609060101010101" pitchFamily="2" charset="-122"/>
                <a:ea typeface="黑体" panose="02010609060101010101" pitchFamily="2" charset="-122"/>
              </a:rPr>
              <a:t> </a:t>
            </a:r>
            <a:r>
              <a:rPr lang="en-US" altLang="zh-CN" noProof="1">
                <a:solidFill>
                  <a:srgbClr val="3333FF"/>
                </a:solidFill>
                <a:latin typeface="黑体" panose="02010609060101010101" pitchFamily="2" charset="-122"/>
                <a:ea typeface="黑体" panose="02010609060101010101" pitchFamily="2" charset="-122"/>
                <a:sym typeface="+mn-ea"/>
              </a:rPr>
              <a:t>“</a:t>
            </a:r>
            <a:r>
              <a:rPr lang="zh-CN" altLang="en-US" noProof="1">
                <a:solidFill>
                  <a:srgbClr val="3333FF"/>
                </a:solidFill>
                <a:latin typeface="黑体" panose="02010609060101010101" pitchFamily="2" charset="-122"/>
                <a:ea typeface="黑体" panose="02010609060101010101" pitchFamily="2" charset="-122"/>
                <a:sym typeface="+mn-ea"/>
              </a:rPr>
              <a:t>独山书韵”读书协会</a:t>
            </a:r>
            <a:endParaRPr lang="en-US" altLang="zh-CN" dirty="0">
              <a:solidFill>
                <a:schemeClr val="accent2">
                  <a:lumMod val="75000"/>
                </a:schemeClr>
              </a:solidFill>
              <a:latin typeface="黑体" panose="02010609060101010101" pitchFamily="2" charset="-122"/>
              <a:ea typeface="黑体" panose="02010609060101010101" pitchFamily="2" charset="-122"/>
            </a:endParaRPr>
          </a:p>
        </p:txBody>
      </p:sp>
      <p:pic>
        <p:nvPicPr>
          <p:cNvPr id="57" name="图片 56"/>
          <p:cNvPicPr>
            <a:picLocks noChangeAspect="1"/>
          </p:cNvPicPr>
          <p:nvPr/>
        </p:nvPicPr>
        <p:blipFill>
          <a:blip r:embed="rId5" cstate="print"/>
          <a:stretch>
            <a:fillRect/>
          </a:stretch>
        </p:blipFill>
        <p:spPr>
          <a:xfrm>
            <a:off x="37546" y="44374"/>
            <a:ext cx="11261908" cy="1283002"/>
          </a:xfrm>
          <a:prstGeom prst="rect">
            <a:avLst/>
          </a:prstGeom>
        </p:spPr>
      </p:pic>
      <p:pic>
        <p:nvPicPr>
          <p:cNvPr id="2051" name="Picture 3" descr="E:\图书馆工作\独山书韵读书会\2019年\品牌社团证书.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106400" y="-10972800"/>
            <a:ext cx="7513200" cy="563490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E:\图书馆工作\独山书韵读书会\2019年\品牌社团证书.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4751" b="4354"/>
          <a:stretch/>
        </p:blipFill>
        <p:spPr bwMode="auto">
          <a:xfrm>
            <a:off x="7163628" y="4555210"/>
            <a:ext cx="2491551" cy="16985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4" name="Picture 6" descr="E:\图书馆工作\独山书韵读书会\2019年\2018年度文明社团证书.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1745" b="3150"/>
          <a:stretch/>
        </p:blipFill>
        <p:spPr bwMode="auto">
          <a:xfrm>
            <a:off x="9721039" y="4540764"/>
            <a:ext cx="2401487" cy="1712946"/>
          </a:xfrm>
          <a:prstGeom prst="rect">
            <a:avLst/>
          </a:prstGeom>
          <a:ln>
            <a:noFill/>
          </a:ln>
          <a:effectLst>
            <a:softEdge rad="112500"/>
          </a:effectLst>
        </p:spPr>
      </p:pic>
      <p:pic>
        <p:nvPicPr>
          <p:cNvPr id="4" name="图片 3">
            <a:extLst>
              <a:ext uri="{FF2B5EF4-FFF2-40B4-BE49-F238E27FC236}">
                <a16:creationId xmlns:a16="http://schemas.microsoft.com/office/drawing/2014/main" id="{3F4A3649-3A17-495D-B5BB-46AA2403EFE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680" t="6199" b="1668"/>
          <a:stretch/>
        </p:blipFill>
        <p:spPr>
          <a:xfrm>
            <a:off x="6067423" y="1314807"/>
            <a:ext cx="4683965" cy="2631455"/>
          </a:xfrm>
          <a:prstGeom prst="snip2DiagRect">
            <a:avLst/>
          </a:prstGeom>
        </p:spPr>
      </p:pic>
      <p:pic>
        <p:nvPicPr>
          <p:cNvPr id="1026"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92298" y="4562433"/>
            <a:ext cx="1399377" cy="1705723"/>
          </a:xfrm>
          <a:prstGeom prst="rect">
            <a:avLst/>
          </a:prstGeom>
          <a:noFill/>
          <a:ln>
            <a:noFill/>
          </a:ln>
          <a:effectLst>
            <a:outerShdw dist="35921" dir="2700000" algn="ctr" rotWithShape="0">
              <a:schemeClr val="bg2"/>
            </a:outerShdw>
            <a:softEdge rad="3175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cstate="print">
            <a:extLst>
              <a:ext uri="{28A0092B-C50C-407E-A947-70E740481C1C}">
                <a14:useLocalDpi xmlns:a14="http://schemas.microsoft.com/office/drawing/2010/main" val="0"/>
              </a:ext>
            </a:extLst>
          </a:blip>
          <a:srcRect r="22912"/>
          <a:stretch>
            <a:fillRect/>
          </a:stretch>
        </p:blipFill>
        <p:spPr>
          <a:xfrm>
            <a:off x="12878" y="0"/>
            <a:ext cx="12179122" cy="6858000"/>
          </a:xfrm>
          <a:prstGeom prst="rect">
            <a:avLst/>
          </a:prstGeom>
        </p:spPr>
      </p:pic>
      <p:grpSp>
        <p:nvGrpSpPr>
          <p:cNvPr id="2" name="组合 1"/>
          <p:cNvGrpSpPr/>
          <p:nvPr/>
        </p:nvGrpSpPr>
        <p:grpSpPr>
          <a:xfrm>
            <a:off x="4390877" y="1487494"/>
            <a:ext cx="3444795" cy="772710"/>
            <a:chOff x="6015874" y="1298552"/>
            <a:chExt cx="3444795" cy="772710"/>
          </a:xfrm>
        </p:grpSpPr>
        <p:sp>
          <p:nvSpPr>
            <p:cNvPr id="18" name="稻壳儿春秋广告/盗版必究        原创来源：http://chn.docer.com/works?userid=199329941#!/work_time"/>
            <p:cNvSpPr txBox="1"/>
            <p:nvPr/>
          </p:nvSpPr>
          <p:spPr>
            <a:xfrm>
              <a:off x="8711746" y="1301821"/>
              <a:ext cx="748923" cy="769441"/>
            </a:xfrm>
            <a:prstGeom prst="rect">
              <a:avLst/>
            </a:prstGeom>
            <a:solidFill>
              <a:srgbClr val="86CD01"/>
            </a:solidFill>
          </p:spPr>
          <p:txBody>
            <a:bodyPr wrap="none" rtlCol="0">
              <a:spAutoFit/>
            </a:bodyPr>
            <a:lstStyle/>
            <a:p>
              <a:pPr algn="ctr"/>
              <a:r>
                <a:rPr lang="zh-CN" altLang="en-US" sz="4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分</a:t>
              </a:r>
            </a:p>
          </p:txBody>
        </p:sp>
        <p:sp>
          <p:nvSpPr>
            <p:cNvPr id="15" name="稻壳儿春秋广告/盗版必究        原创来源：http://chn.docer.com/works?userid=199329941#!/work_time"/>
            <p:cNvSpPr txBox="1"/>
            <p:nvPr/>
          </p:nvSpPr>
          <p:spPr>
            <a:xfrm>
              <a:off x="6015874" y="1298552"/>
              <a:ext cx="748923" cy="769441"/>
            </a:xfrm>
            <a:prstGeom prst="rect">
              <a:avLst/>
            </a:prstGeom>
            <a:solidFill>
              <a:srgbClr val="FFC000"/>
            </a:solidFill>
          </p:spPr>
          <p:txBody>
            <a:bodyPr wrap="none" rtlCol="0">
              <a:spAutoFit/>
            </a:bodyPr>
            <a:lstStyle/>
            <a:p>
              <a:pPr algn="ctr"/>
              <a:r>
                <a:rPr lang="zh-CN" altLang="en-US" sz="4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第</a:t>
              </a:r>
            </a:p>
          </p:txBody>
        </p:sp>
        <p:sp>
          <p:nvSpPr>
            <p:cNvPr id="16" name="稻壳儿春秋广告/盗版必究        原创来源：http://chn.docer.com/works?userid=199329941#!/work_time"/>
            <p:cNvSpPr txBox="1"/>
            <p:nvPr/>
          </p:nvSpPr>
          <p:spPr>
            <a:xfrm>
              <a:off x="6932383" y="1298553"/>
              <a:ext cx="750526" cy="769441"/>
            </a:xfrm>
            <a:prstGeom prst="rect">
              <a:avLst/>
            </a:prstGeom>
            <a:solidFill>
              <a:srgbClr val="3BBFFC"/>
            </a:solidFill>
          </p:spPr>
          <p:txBody>
            <a:bodyPr wrap="none" rtlCol="0">
              <a:spAutoFit/>
            </a:bodyPr>
            <a:lstStyle/>
            <a:p>
              <a:pPr algn="ctr"/>
              <a:r>
                <a:rPr lang="zh-CN" altLang="en-US" sz="4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四</a:t>
              </a:r>
            </a:p>
          </p:txBody>
        </p:sp>
        <p:sp>
          <p:nvSpPr>
            <p:cNvPr id="17" name="稻壳儿春秋广告/盗版必究        原创来源：http://chn.docer.com/works?userid=199329941#!/work_time"/>
            <p:cNvSpPr txBox="1"/>
            <p:nvPr/>
          </p:nvSpPr>
          <p:spPr>
            <a:xfrm>
              <a:off x="7794436" y="1301821"/>
              <a:ext cx="748923" cy="769441"/>
            </a:xfrm>
            <a:prstGeom prst="rect">
              <a:avLst/>
            </a:prstGeom>
            <a:solidFill>
              <a:srgbClr val="DF377D"/>
            </a:solidFill>
          </p:spPr>
          <p:txBody>
            <a:bodyPr wrap="none" rtlCol="0">
              <a:spAutoFit/>
            </a:bodyPr>
            <a:lstStyle/>
            <a:p>
              <a:pPr algn="ctr"/>
              <a:r>
                <a:rPr lang="zh-CN" altLang="en-US" sz="4400" b="1" dirty="0">
                  <a:solidFill>
                    <a:schemeClr val="bg1"/>
                  </a:solidFill>
                  <a:latin typeface="站酷快乐体" panose="02010600030101010101" pitchFamily="2" charset="-122"/>
                  <a:ea typeface="站酷快乐体" panose="02010600030101010101" pitchFamily="2" charset="-122"/>
                  <a:sym typeface="站酷快乐体" panose="02010600030101010101" pitchFamily="2" charset="-122"/>
                </a:rPr>
                <a:t>部</a:t>
              </a:r>
            </a:p>
          </p:txBody>
        </p:sp>
      </p:grpSp>
      <p:sp>
        <p:nvSpPr>
          <p:cNvPr id="21" name="稻壳儿春秋广告/盗版必究        原创来源：http://chn.docer.com/works?userid=199329941#!/work_time"/>
          <p:cNvSpPr txBox="1"/>
          <p:nvPr/>
        </p:nvSpPr>
        <p:spPr>
          <a:xfrm>
            <a:off x="3496517" y="2869274"/>
            <a:ext cx="5390143" cy="646331"/>
          </a:xfrm>
          <a:prstGeom prst="rect">
            <a:avLst/>
          </a:prstGeom>
          <a:noFill/>
        </p:spPr>
        <p:txBody>
          <a:bodyPr wrap="square" rtlCol="0">
            <a:spAutoFit/>
          </a:bodyPr>
          <a:lstStyle/>
          <a:p>
            <a:pPr lvl="0" algn="ct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入馆须知</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nvGrpSpPr>
          <p:cNvPr id="19" name="组合 18"/>
          <p:cNvGrpSpPr/>
          <p:nvPr/>
        </p:nvGrpSpPr>
        <p:grpSpPr>
          <a:xfrm>
            <a:off x="3592732" y="3922823"/>
            <a:ext cx="4242940" cy="3009361"/>
            <a:chOff x="1228424" y="3484047"/>
            <a:chExt cx="5035579" cy="3283901"/>
          </a:xfrm>
        </p:grpSpPr>
        <p:pic>
          <p:nvPicPr>
            <p:cNvPr id="20" name="图片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28424" y="5181741"/>
              <a:ext cx="5035579" cy="1586207"/>
            </a:xfrm>
            <a:prstGeom prst="rect">
              <a:avLst/>
            </a:prstGeom>
          </p:spPr>
        </p:pic>
        <p:pic>
          <p:nvPicPr>
            <p:cNvPr id="23" name="图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998288" y="3484047"/>
              <a:ext cx="3121258" cy="2901669"/>
            </a:xfrm>
            <a:prstGeom prst="rect">
              <a:avLst/>
            </a:prstGeom>
          </p:spPr>
        </p:pic>
      </p:grpSp>
      <p:pic>
        <p:nvPicPr>
          <p:cNvPr id="24" name="图片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9612304" y="393951"/>
            <a:ext cx="2601368" cy="1478263"/>
          </a:xfrm>
          <a:prstGeom prst="rect">
            <a:avLst/>
          </a:prstGeom>
        </p:spPr>
      </p:pic>
    </p:spTree>
    <p:extLst>
      <p:ext uri="{BB962C8B-B14F-4D97-AF65-F5344CB8AC3E}">
        <p14:creationId xmlns:p14="http://schemas.microsoft.com/office/powerpoint/2010/main" val="1217132294"/>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alpha val="24000"/>
          </a:schemeClr>
        </a:solidFill>
        <a:effectLst/>
      </p:bgPr>
    </p:bg>
    <p:spTree>
      <p:nvGrpSpPr>
        <p:cNvPr id="1" name=""/>
        <p:cNvGrpSpPr/>
        <p:nvPr/>
      </p:nvGrpSpPr>
      <p:grpSpPr>
        <a:xfrm>
          <a:off x="0" y="0"/>
          <a:ext cx="0" cy="0"/>
          <a:chOff x="0" y="0"/>
          <a:chExt cx="0" cy="0"/>
        </a:xfrm>
      </p:grpSpPr>
      <p:sp>
        <p:nvSpPr>
          <p:cNvPr id="3" name="object 3"/>
          <p:cNvSpPr/>
          <p:nvPr/>
        </p:nvSpPr>
        <p:spPr>
          <a:xfrm>
            <a:off x="9928921" y="205638"/>
            <a:ext cx="1873351" cy="287559"/>
          </a:xfrm>
          <a:prstGeom prst="rect">
            <a:avLst/>
          </a:prstGeom>
          <a:blipFill>
            <a:blip r:embed="rId2" cstate="print"/>
            <a:stretch>
              <a:fillRect/>
            </a:stretch>
          </a:blipFill>
        </p:spPr>
        <p:txBody>
          <a:bodyPr wrap="square" lIns="0" tIns="0" rIns="0" bIns="0" rtlCol="0"/>
          <a:lstStyle/>
          <a:p>
            <a:endParaRPr dirty="0"/>
          </a:p>
        </p:txBody>
      </p:sp>
      <p:sp>
        <p:nvSpPr>
          <p:cNvPr id="4" name="object 4"/>
          <p:cNvSpPr/>
          <p:nvPr/>
        </p:nvSpPr>
        <p:spPr>
          <a:xfrm>
            <a:off x="880181" y="6673156"/>
            <a:ext cx="10796553" cy="45717"/>
          </a:xfrm>
          <a:prstGeom prst="rect">
            <a:avLst/>
          </a:prstGeom>
          <a:blipFill>
            <a:blip r:embed="rId3" cstate="print"/>
            <a:stretch>
              <a:fillRect/>
            </a:stretch>
          </a:blipFill>
        </p:spPr>
        <p:txBody>
          <a:bodyPr wrap="square" lIns="0" tIns="0" rIns="0" bIns="0" rtlCol="0"/>
          <a:lstStyle/>
          <a:p>
            <a:endParaRPr dirty="0"/>
          </a:p>
        </p:txBody>
      </p:sp>
      <p:sp>
        <p:nvSpPr>
          <p:cNvPr id="7" name="object 7"/>
          <p:cNvSpPr txBox="1"/>
          <p:nvPr/>
        </p:nvSpPr>
        <p:spPr>
          <a:xfrm>
            <a:off x="840187" y="293079"/>
            <a:ext cx="10343081" cy="2228174"/>
          </a:xfrm>
          <a:prstGeom prst="rect">
            <a:avLst/>
          </a:prstGeom>
        </p:spPr>
        <p:txBody>
          <a:bodyPr vert="horz" wrap="square" lIns="0" tIns="12065" rIns="0" bIns="0" rtlCol="0">
            <a:spAutoFit/>
          </a:bodyPr>
          <a:lstStyle/>
          <a:p>
            <a:pPr>
              <a:lnSpc>
                <a:spcPct val="150000"/>
              </a:lnSpc>
            </a:pPr>
            <a:r>
              <a:rPr lang="en-US" altLang="zh-CN" sz="2400" b="1" dirty="0">
                <a:solidFill>
                  <a:srgbClr val="FF0000"/>
                </a:solidFill>
                <a:latin typeface="微软雅黑" pitchFamily="34" charset="-122"/>
                <a:ea typeface="微软雅黑" pitchFamily="34" charset="-122"/>
              </a:rPr>
              <a:t>1</a:t>
            </a:r>
            <a:r>
              <a:rPr lang="zh-CN" altLang="en-US" sz="2400" b="1" dirty="0">
                <a:solidFill>
                  <a:srgbClr val="FF0000"/>
                </a:solidFill>
                <a:latin typeface="微软雅黑" pitchFamily="34" charset="-122"/>
                <a:ea typeface="微软雅黑" pitchFamily="34" charset="-122"/>
              </a:rPr>
              <a:t>、进馆读者应保持图书馆安静，禁止大声喧哗</a:t>
            </a:r>
            <a:r>
              <a:rPr lang="en-US" altLang="zh-CN" sz="2400" b="1" dirty="0">
                <a:solidFill>
                  <a:srgbClr val="FF0000"/>
                </a:solidFill>
                <a:latin typeface="微软雅黑" pitchFamily="34" charset="-122"/>
                <a:ea typeface="微软雅黑" pitchFamily="34" charset="-122"/>
              </a:rPr>
              <a:t>,</a:t>
            </a:r>
            <a:r>
              <a:rPr lang="zh-CN" altLang="en-US" sz="2400" b="1" dirty="0">
                <a:solidFill>
                  <a:srgbClr val="FF0000"/>
                </a:solidFill>
                <a:latin typeface="微软雅黑" pitchFamily="34" charset="-122"/>
                <a:ea typeface="微软雅黑" pitchFamily="34" charset="-122"/>
              </a:rPr>
              <a:t>言谈举止文明礼貌。 </a:t>
            </a:r>
          </a:p>
          <a:p>
            <a:pPr>
              <a:lnSpc>
                <a:spcPct val="150000"/>
              </a:lnSpc>
            </a:pPr>
            <a:r>
              <a:rPr lang="en-US" altLang="zh-CN" sz="2400" b="1" dirty="0">
                <a:solidFill>
                  <a:srgbClr val="FF0000"/>
                </a:solidFill>
                <a:latin typeface="微软雅黑" pitchFamily="34" charset="-122"/>
                <a:ea typeface="微软雅黑" pitchFamily="34" charset="-122"/>
              </a:rPr>
              <a:t>2</a:t>
            </a:r>
            <a:r>
              <a:rPr lang="zh-CN" altLang="en-US" sz="2400" b="1" dirty="0">
                <a:solidFill>
                  <a:srgbClr val="FF0000"/>
                </a:solidFill>
                <a:latin typeface="微软雅黑" pitchFamily="34" charset="-122"/>
                <a:ea typeface="微软雅黑" pitchFamily="34" charset="-122"/>
              </a:rPr>
              <a:t>、入馆读者须衣冠整齐，不得穿拖鞋、背心入馆；禁止在馆内进餐、吃零食，严禁随地吐痰和乱扔纸屑、果皮、杂物等。 </a:t>
            </a:r>
          </a:p>
          <a:p>
            <a:pPr>
              <a:lnSpc>
                <a:spcPct val="150000"/>
              </a:lnSpc>
            </a:pPr>
            <a:r>
              <a:rPr lang="en-US" altLang="zh-CN" sz="2400" b="1" dirty="0">
                <a:solidFill>
                  <a:srgbClr val="FF0000"/>
                </a:solidFill>
                <a:latin typeface="微软雅黑" pitchFamily="34" charset="-122"/>
                <a:ea typeface="微软雅黑" pitchFamily="34" charset="-122"/>
              </a:rPr>
              <a:t>3</a:t>
            </a:r>
            <a:r>
              <a:rPr lang="zh-CN" altLang="en-US" sz="2400" b="1" dirty="0">
                <a:solidFill>
                  <a:srgbClr val="FF0000"/>
                </a:solidFill>
                <a:latin typeface="微软雅黑" pitchFamily="34" charset="-122"/>
                <a:ea typeface="微软雅黑" pitchFamily="34" charset="-122"/>
              </a:rPr>
              <a:t>、馆内严禁吸烟，严禁带火种和易燃易爆物品入馆，严禁乱动一切消防设施。</a:t>
            </a:r>
          </a:p>
        </p:txBody>
      </p:sp>
      <p:sp>
        <p:nvSpPr>
          <p:cNvPr id="8" name="object 8"/>
          <p:cNvSpPr/>
          <p:nvPr/>
        </p:nvSpPr>
        <p:spPr>
          <a:xfrm>
            <a:off x="886636" y="2530999"/>
            <a:ext cx="10290175" cy="1801909"/>
          </a:xfrm>
          <a:prstGeom prst="rect">
            <a:avLst/>
          </a:prstGeom>
          <a:blipFill>
            <a:blip r:embed="rId4" cstate="print"/>
            <a:stretch>
              <a:fillRect/>
            </a:stretch>
          </a:blipFill>
        </p:spPr>
        <p:txBody>
          <a:bodyPr wrap="square" lIns="0" tIns="0" rIns="0" bIns="0" rtlCol="0"/>
          <a:lstStyle/>
          <a:p>
            <a:endParaRPr dirty="0"/>
          </a:p>
        </p:txBody>
      </p:sp>
      <p:sp>
        <p:nvSpPr>
          <p:cNvPr id="9" name="object 9"/>
          <p:cNvSpPr/>
          <p:nvPr/>
        </p:nvSpPr>
        <p:spPr>
          <a:xfrm>
            <a:off x="880181" y="2521253"/>
            <a:ext cx="10303087" cy="1811655"/>
          </a:xfrm>
          <a:custGeom>
            <a:avLst/>
            <a:gdLst/>
            <a:ahLst/>
            <a:cxnLst/>
            <a:rect l="l" t="t" r="r" b="b"/>
            <a:pathLst>
              <a:path w="7727315" h="1811654">
                <a:moveTo>
                  <a:pt x="0" y="0"/>
                </a:moveTo>
                <a:lnTo>
                  <a:pt x="7727162" y="0"/>
                </a:lnTo>
                <a:lnTo>
                  <a:pt x="7727162" y="1811439"/>
                </a:lnTo>
                <a:lnTo>
                  <a:pt x="0" y="1811439"/>
                </a:lnTo>
                <a:lnTo>
                  <a:pt x="0" y="0"/>
                </a:lnTo>
                <a:close/>
              </a:path>
            </a:pathLst>
          </a:custGeom>
          <a:ln w="9524">
            <a:solidFill>
              <a:srgbClr val="FF0000"/>
            </a:solidFill>
          </a:ln>
        </p:spPr>
        <p:txBody>
          <a:bodyPr wrap="square" lIns="0" tIns="0" rIns="0" bIns="0" rtlCol="0"/>
          <a:lstStyle/>
          <a:p>
            <a:endParaRPr dirty="0"/>
          </a:p>
        </p:txBody>
      </p:sp>
      <p:sp>
        <p:nvSpPr>
          <p:cNvPr id="10" name="object 10"/>
          <p:cNvSpPr/>
          <p:nvPr/>
        </p:nvSpPr>
        <p:spPr>
          <a:xfrm>
            <a:off x="880181" y="5410369"/>
            <a:ext cx="3327400" cy="1276349"/>
          </a:xfrm>
          <a:prstGeom prst="rect">
            <a:avLst/>
          </a:prstGeom>
          <a:blipFill>
            <a:blip r:embed="rId5" cstate="print"/>
            <a:stretch>
              <a:fillRect/>
            </a:stretch>
          </a:blipFill>
        </p:spPr>
        <p:txBody>
          <a:bodyPr wrap="square" lIns="0" tIns="0" rIns="0" bIns="0" rtlCol="0"/>
          <a:lstStyle/>
          <a:p>
            <a:endParaRPr dirty="0"/>
          </a:p>
        </p:txBody>
      </p:sp>
      <p:sp>
        <p:nvSpPr>
          <p:cNvPr id="11" name="object 11"/>
          <p:cNvSpPr/>
          <p:nvPr/>
        </p:nvSpPr>
        <p:spPr>
          <a:xfrm>
            <a:off x="4500465" y="5384843"/>
            <a:ext cx="3555983" cy="1266824"/>
          </a:xfrm>
          <a:prstGeom prst="rect">
            <a:avLst/>
          </a:prstGeom>
          <a:blipFill>
            <a:blip r:embed="rId6" cstate="print"/>
            <a:stretch>
              <a:fillRect/>
            </a:stretch>
          </a:blipFill>
        </p:spPr>
        <p:txBody>
          <a:bodyPr wrap="square" lIns="0" tIns="0" rIns="0" bIns="0" rtlCol="0"/>
          <a:lstStyle/>
          <a:p>
            <a:endParaRPr dirty="0"/>
          </a:p>
        </p:txBody>
      </p:sp>
      <p:sp>
        <p:nvSpPr>
          <p:cNvPr id="12" name="object 12"/>
          <p:cNvSpPr/>
          <p:nvPr/>
        </p:nvSpPr>
        <p:spPr>
          <a:xfrm>
            <a:off x="7460210" y="5733000"/>
            <a:ext cx="4051276" cy="933448"/>
          </a:xfrm>
          <a:prstGeom prst="rect">
            <a:avLst/>
          </a:prstGeom>
          <a:blipFill>
            <a:blip r:embed="rId7" cstate="print"/>
            <a:stretch>
              <a:fillRect/>
            </a:stretch>
          </a:blipFill>
        </p:spPr>
        <p:txBody>
          <a:bodyPr wrap="square" lIns="0" tIns="0" rIns="0" bIns="0" rtlCol="0"/>
          <a:lstStyle/>
          <a:p>
            <a:endParaRPr dirty="0"/>
          </a:p>
        </p:txBody>
      </p:sp>
      <p:sp>
        <p:nvSpPr>
          <p:cNvPr id="13" name="object 13"/>
          <p:cNvSpPr txBox="1"/>
          <p:nvPr/>
        </p:nvSpPr>
        <p:spPr>
          <a:xfrm>
            <a:off x="6710596" y="5291721"/>
            <a:ext cx="965200" cy="197490"/>
          </a:xfrm>
          <a:prstGeom prst="rect">
            <a:avLst/>
          </a:prstGeom>
        </p:spPr>
        <p:txBody>
          <a:bodyPr vert="horz" wrap="square" lIns="0" tIns="12700" rIns="0" bIns="0" rtlCol="0">
            <a:spAutoFit/>
          </a:bodyPr>
          <a:lstStyle/>
          <a:p>
            <a:pPr marL="12700">
              <a:lnSpc>
                <a:spcPct val="100000"/>
              </a:lnSpc>
              <a:spcBef>
                <a:spcPts val="100"/>
              </a:spcBef>
            </a:pPr>
            <a:r>
              <a:rPr sz="1200" b="1" dirty="0">
                <a:latin typeface="微软雅黑" panose="020B0503020204020204" charset="-122"/>
                <a:cs typeface="微软雅黑" panose="020B0503020204020204" charset="-122"/>
              </a:rPr>
              <a:t>我没带卡</a:t>
            </a:r>
            <a:r>
              <a:rPr sz="1200" b="1" spc="5" dirty="0">
                <a:latin typeface="微软雅黑" panose="020B0503020204020204" charset="-122"/>
                <a:cs typeface="微软雅黑" panose="020B0503020204020204" charset="-122"/>
              </a:rPr>
              <a:t>..</a:t>
            </a:r>
            <a:endParaRPr sz="1200" dirty="0">
              <a:latin typeface="微软雅黑" panose="020B0503020204020204" charset="-122"/>
              <a:cs typeface="微软雅黑" panose="020B0503020204020204" charset="-122"/>
            </a:endParaRPr>
          </a:p>
        </p:txBody>
      </p:sp>
      <p:sp>
        <p:nvSpPr>
          <p:cNvPr id="14" name="object 14"/>
          <p:cNvSpPr txBox="1"/>
          <p:nvPr/>
        </p:nvSpPr>
        <p:spPr>
          <a:xfrm>
            <a:off x="8722073" y="5733000"/>
            <a:ext cx="2017607" cy="197490"/>
          </a:xfrm>
          <a:prstGeom prst="rect">
            <a:avLst/>
          </a:prstGeom>
        </p:spPr>
        <p:txBody>
          <a:bodyPr vert="horz" wrap="square" lIns="0" tIns="12700" rIns="0" bIns="0" rtlCol="0">
            <a:spAutoFit/>
          </a:bodyPr>
          <a:lstStyle/>
          <a:p>
            <a:pPr marL="12700">
              <a:lnSpc>
                <a:spcPct val="100000"/>
              </a:lnSpc>
              <a:spcBef>
                <a:spcPts val="100"/>
              </a:spcBef>
            </a:pPr>
            <a:r>
              <a:rPr sz="1200" b="1" dirty="0">
                <a:latin typeface="微软雅黑" panose="020B0503020204020204" charset="-122"/>
                <a:cs typeface="微软雅黑" panose="020B0503020204020204" charset="-122"/>
              </a:rPr>
              <a:t>友谊的小船说翻就翻~</a:t>
            </a:r>
            <a:endParaRPr sz="1200" dirty="0">
              <a:latin typeface="微软雅黑" panose="020B0503020204020204" charset="-122"/>
              <a:cs typeface="微软雅黑" panose="020B0503020204020204" charset="-122"/>
            </a:endParaRPr>
          </a:p>
        </p:txBody>
      </p:sp>
      <p:sp>
        <p:nvSpPr>
          <p:cNvPr id="15" name="object 15"/>
          <p:cNvSpPr txBox="1"/>
          <p:nvPr/>
        </p:nvSpPr>
        <p:spPr>
          <a:xfrm>
            <a:off x="975675" y="5291721"/>
            <a:ext cx="2543385" cy="197490"/>
          </a:xfrm>
          <a:prstGeom prst="rect">
            <a:avLst/>
          </a:prstGeom>
        </p:spPr>
        <p:txBody>
          <a:bodyPr vert="horz" wrap="square" lIns="0" tIns="12700" rIns="0" bIns="0" rtlCol="0">
            <a:spAutoFit/>
          </a:bodyPr>
          <a:lstStyle/>
          <a:p>
            <a:pPr marL="12700">
              <a:lnSpc>
                <a:spcPct val="100000"/>
              </a:lnSpc>
              <a:spcBef>
                <a:spcPts val="100"/>
              </a:spcBef>
            </a:pPr>
            <a:r>
              <a:rPr sz="1200" b="1" dirty="0">
                <a:latin typeface="微软雅黑" panose="020B0503020204020204" charset="-122"/>
                <a:cs typeface="微软雅黑" panose="020B0503020204020204" charset="-122"/>
              </a:rPr>
              <a:t>我们一起去图书馆吧!</a:t>
            </a:r>
            <a:endParaRPr sz="1200" dirty="0">
              <a:latin typeface="微软雅黑" panose="020B0503020204020204" charset="-122"/>
              <a:cs typeface="微软雅黑" panose="020B0503020204020204" charset="-122"/>
            </a:endParaRPr>
          </a:p>
        </p:txBody>
      </p:sp>
      <p:pic>
        <p:nvPicPr>
          <p:cNvPr id="19" name="Picture 6" descr="no smoking"/>
          <p:cNvPicPr>
            <a:picLocks noGrp="1" noChangeAspect="1" noChangeArrowheads="1"/>
          </p:cNvPicPr>
          <p:nvPr>
            <p:ph sz="half" idx="1"/>
          </p:nvPr>
        </p:nvPicPr>
        <p:blipFill>
          <a:blip r:embed="rId8" cstate="print">
            <a:extLst>
              <a:ext uri="{28A0092B-C50C-407E-A947-70E740481C1C}">
                <a14:useLocalDpi xmlns:a14="http://schemas.microsoft.com/office/drawing/2010/main" val="0"/>
              </a:ext>
            </a:extLst>
          </a:blip>
          <a:srcRect/>
          <a:stretch>
            <a:fillRect/>
          </a:stretch>
        </p:blipFill>
        <p:spPr>
          <a:xfrm>
            <a:off x="4101122" y="4590684"/>
            <a:ext cx="1043356" cy="1241061"/>
          </a:xfrm>
          <a:solidFill>
            <a:srgbClr val="FFFFFF"/>
          </a:solidFill>
        </p:spPr>
      </p:pic>
      <p:pic>
        <p:nvPicPr>
          <p:cNvPr id="20" name="Picture 10" descr="burning match sign"/>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675796" y="4559925"/>
            <a:ext cx="1187548" cy="11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foregroundMark x1="12031" y1="8778" x2="10677" y2="11222"/>
                        <a14:foregroundMark x1="7187" y1="96111" x2="96042" y2="95556"/>
                        <a14:foregroundMark x1="87135" y1="22889" x2="87760" y2="78444"/>
                        <a14:foregroundMark x1="83333" y1="53000" x2="82708" y2="83000"/>
                        <a14:foregroundMark x1="93385" y1="69667" x2="92760" y2="90111"/>
                        <a14:foregroundMark x1="97500" y1="92444" x2="98438" y2="99333"/>
                        <a14:foregroundMark x1="94010" y1="53000" x2="90938" y2="72111"/>
                        <a14:foregroundMark x1="93281" y1="38667" x2="92552" y2="47667"/>
                        <a14:foregroundMark x1="88490" y1="22111" x2="91146" y2="32889"/>
                        <a14:foregroundMark x1="84688" y1="23111" x2="88906" y2="19111"/>
                        <a14:foregroundMark x1="729" y1="88667" x2="8125" y2="96889"/>
                        <a14:backgroundMark x1="67552" y1="63444" x2="67135" y2="67778"/>
                        <a14:backgroundMark x1="66823" y1="80889" x2="67344" y2="88222"/>
                        <a14:backgroundMark x1="68125" y1="78333" x2="67344" y2="87889"/>
                      </a14:backgroundRemoval>
                    </a14:imgEffect>
                  </a14:imgLayer>
                </a14:imgProps>
              </a:ext>
              <a:ext uri="{28A0092B-C50C-407E-A947-70E740481C1C}">
                <a14:useLocalDpi xmlns:a14="http://schemas.microsoft.com/office/drawing/2010/main" val="0"/>
              </a:ext>
            </a:extLst>
          </a:blip>
          <a:stretch>
            <a:fillRect/>
          </a:stretch>
        </p:blipFill>
        <p:spPr>
          <a:xfrm>
            <a:off x="12877" y="0"/>
            <a:ext cx="12179121" cy="6858000"/>
          </a:xfrm>
          <a:prstGeom prst="rect">
            <a:avLst/>
          </a:prstGeom>
        </p:spPr>
      </p:pic>
      <p:sp>
        <p:nvSpPr>
          <p:cNvPr id="15" name="稻壳儿春秋广告/盗版必究        原创来源：http://chn.docer.com/works?userid=199329941#!/work_time"/>
          <p:cNvSpPr/>
          <p:nvPr/>
        </p:nvSpPr>
        <p:spPr bwMode="auto">
          <a:xfrm>
            <a:off x="11035165" y="2388886"/>
            <a:ext cx="909405" cy="594612"/>
          </a:xfrm>
          <a:custGeom>
            <a:avLst/>
            <a:gdLst>
              <a:gd name="T0" fmla="*/ 216 w 345"/>
              <a:gd name="T1" fmla="*/ 58 h 224"/>
              <a:gd name="T2" fmla="*/ 116 w 345"/>
              <a:gd name="T3" fmla="*/ 57 h 224"/>
              <a:gd name="T4" fmla="*/ 74 w 345"/>
              <a:gd name="T5" fmla="*/ 51 h 224"/>
              <a:gd name="T6" fmla="*/ 56 w 345"/>
              <a:gd name="T7" fmla="*/ 103 h 224"/>
              <a:gd name="T8" fmla="*/ 0 w 345"/>
              <a:gd name="T9" fmla="*/ 158 h 224"/>
              <a:gd name="T10" fmla="*/ 61 w 345"/>
              <a:gd name="T11" fmla="*/ 203 h 224"/>
              <a:gd name="T12" fmla="*/ 312 w 345"/>
              <a:gd name="T13" fmla="*/ 202 h 224"/>
              <a:gd name="T14" fmla="*/ 306 w 345"/>
              <a:gd name="T15" fmla="*/ 136 h 224"/>
              <a:gd name="T16" fmla="*/ 306 w 345"/>
              <a:gd name="T17" fmla="*/ 77 h 224"/>
              <a:gd name="T18" fmla="*/ 216 w 345"/>
              <a:gd name="T19" fmla="*/ 5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5" h="224">
                <a:moveTo>
                  <a:pt x="216" y="58"/>
                </a:moveTo>
                <a:cubicBezTo>
                  <a:pt x="220" y="3"/>
                  <a:pt x="113" y="0"/>
                  <a:pt x="116" y="57"/>
                </a:cubicBezTo>
                <a:cubicBezTo>
                  <a:pt x="108" y="45"/>
                  <a:pt x="88" y="42"/>
                  <a:pt x="74" y="51"/>
                </a:cubicBezTo>
                <a:cubicBezTo>
                  <a:pt x="48" y="72"/>
                  <a:pt x="51" y="94"/>
                  <a:pt x="56" y="103"/>
                </a:cubicBezTo>
                <a:cubicBezTo>
                  <a:pt x="26" y="106"/>
                  <a:pt x="0" y="120"/>
                  <a:pt x="0" y="158"/>
                </a:cubicBezTo>
                <a:cubicBezTo>
                  <a:pt x="0" y="196"/>
                  <a:pt x="33" y="191"/>
                  <a:pt x="61" y="203"/>
                </a:cubicBezTo>
                <a:cubicBezTo>
                  <a:pt x="87" y="213"/>
                  <a:pt x="284" y="224"/>
                  <a:pt x="312" y="202"/>
                </a:cubicBezTo>
                <a:cubicBezTo>
                  <a:pt x="345" y="176"/>
                  <a:pt x="322" y="150"/>
                  <a:pt x="306" y="136"/>
                </a:cubicBezTo>
                <a:cubicBezTo>
                  <a:pt x="306" y="136"/>
                  <a:pt x="320" y="99"/>
                  <a:pt x="306" y="77"/>
                </a:cubicBezTo>
                <a:cubicBezTo>
                  <a:pt x="292" y="54"/>
                  <a:pt x="248" y="32"/>
                  <a:pt x="216" y="58"/>
                </a:cubicBezTo>
                <a:close/>
              </a:path>
            </a:pathLst>
          </a:custGeom>
          <a:solidFill>
            <a:srgbClr val="D6FCF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9" name="文本框 99"/>
          <p:cNvSpPr txBox="1"/>
          <p:nvPr/>
        </p:nvSpPr>
        <p:spPr>
          <a:xfrm>
            <a:off x="1584945" y="2805373"/>
            <a:ext cx="7749065" cy="2862322"/>
          </a:xfrm>
          <a:prstGeom prst="rect">
            <a:avLst/>
          </a:prstGeom>
          <a:noFill/>
          <a:ln w="9525">
            <a:noFill/>
          </a:ln>
        </p:spPr>
        <p:txBody>
          <a:bodyPr wrap="square">
            <a:spAutoFit/>
          </a:bodyPr>
          <a:lstStyle/>
          <a:p>
            <a:pPr indent="355600" algn="just">
              <a:defRPr/>
            </a:pPr>
            <a:r>
              <a:rPr lang="zh-CN" altLang="en-US" sz="3600" noProof="1">
                <a:ln w="9525">
                  <a:solidFill>
                    <a:sysClr val="windowText" lastClr="000000"/>
                  </a:solidFill>
                  <a:prstDash val="solid"/>
                </a:ln>
                <a:effectLst>
                  <a:outerShdw blurRad="12700" dist="38100" dir="2700000" algn="tl" rotWithShape="0">
                    <a:schemeClr val="accent2">
                      <a:lumMod val="50000"/>
                    </a:schemeClr>
                  </a:outerShdw>
                </a:effectLst>
                <a:latin typeface="宋体" panose="02010600030101010101" pitchFamily="2" charset="-122"/>
                <a:ea typeface="宋体" panose="02010600030101010101" pitchFamily="2" charset="-122"/>
                <a:cs typeface="宋体" panose="02010600030101010101" pitchFamily="2" charset="-122"/>
              </a:rPr>
              <a:t>　</a:t>
            </a:r>
            <a:r>
              <a:rPr lang="zh-CN" altLang="en-US" sz="3600"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宋体" panose="02010600030101010101" pitchFamily="2" charset="-122"/>
                <a:ea typeface="宋体" panose="02010600030101010101" pitchFamily="2" charset="-122"/>
                <a:cs typeface="宋体" panose="02010600030101010101" pitchFamily="2" charset="-122"/>
              </a:rPr>
              <a:t>图书馆，一座藏满知识的殿堂，一个播种梦想的天堂，也是一处安放心灵的地方，愿您与图书馆结下一段友谊，发生一段故事，愿您带着希望与梦想，常来此处。</a:t>
            </a:r>
          </a:p>
        </p:txBody>
      </p:sp>
      <p:sp>
        <p:nvSpPr>
          <p:cNvPr id="10" name="副标题 72706"/>
          <p:cNvSpPr>
            <a:spLocks noGrp="1" noChangeArrowheads="1"/>
          </p:cNvSpPr>
          <p:nvPr>
            <p:ph type="subTitle" idx="1"/>
          </p:nvPr>
        </p:nvSpPr>
        <p:spPr>
          <a:xfrm>
            <a:off x="1134293" y="812942"/>
            <a:ext cx="6204032" cy="1873250"/>
          </a:xfrm>
        </p:spPr>
        <p:txBody>
          <a:bodyPr/>
          <a:lstStyle/>
          <a:p>
            <a:pPr>
              <a:lnSpc>
                <a:spcPct val="80000"/>
              </a:lnSpc>
            </a:pPr>
            <a:r>
              <a:rPr lang="zh-CN" altLang="en-US" sz="8400" dirty="0">
                <a:solidFill>
                  <a:srgbClr val="0000FF"/>
                </a:solidFill>
                <a:latin typeface="黑体" panose="02010609060101010101" pitchFamily="2" charset="-122"/>
                <a:ea typeface="黑体" panose="02010609060101010101" pitchFamily="2" charset="-122"/>
              </a:rPr>
              <a:t>  谢 谢！</a:t>
            </a:r>
          </a:p>
          <a:p>
            <a:pPr algn="ctr">
              <a:lnSpc>
                <a:spcPct val="175000"/>
              </a:lnSpc>
              <a:spcBef>
                <a:spcPct val="0"/>
              </a:spcBef>
            </a:pPr>
            <a:r>
              <a:rPr lang="en-US" altLang="zh-CN" sz="2400" b="1" dirty="0">
                <a:solidFill>
                  <a:srgbClr val="FF3300"/>
                </a:solidFill>
                <a:latin typeface="微软雅黑" panose="020B0503020204020204" charset="-122"/>
                <a:ea typeface="微软雅黑" panose="020B0503020204020204" charset="-122"/>
              </a:rPr>
              <a:t>Thanks  for  your  attention !</a:t>
            </a:r>
          </a:p>
          <a:p>
            <a:pPr>
              <a:lnSpc>
                <a:spcPct val="80000"/>
              </a:lnSpc>
            </a:pPr>
            <a:endParaRPr lang="zh-CN" altLang="en-US" sz="2400" b="1" dirty="0">
              <a:solidFill>
                <a:srgbClr val="0000FF"/>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CCFF">
            <a:alpha val="16000"/>
          </a:srgbClr>
        </a:solid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a:blip r:embed="rId3" cstate="print"/>
          <a:stretch>
            <a:fillRect/>
          </a:stretch>
        </p:blipFill>
        <p:spPr>
          <a:xfrm>
            <a:off x="1814023" y="2035544"/>
            <a:ext cx="8563953" cy="2786913"/>
          </a:xfrm>
          <a:prstGeom prst="rect">
            <a:avLst/>
          </a:prstGeom>
        </p:spPr>
      </p:pic>
      <p:grpSp>
        <p:nvGrpSpPr>
          <p:cNvPr id="65" name="组合 64"/>
          <p:cNvGrpSpPr/>
          <p:nvPr/>
        </p:nvGrpSpPr>
        <p:grpSpPr>
          <a:xfrm>
            <a:off x="4768907" y="-181543"/>
            <a:ext cx="3109405" cy="1440327"/>
            <a:chOff x="543044" y="-172527"/>
            <a:chExt cx="1992206" cy="2155629"/>
          </a:xfrm>
        </p:grpSpPr>
        <p:pic>
          <p:nvPicPr>
            <p:cNvPr id="66" name="图片 6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3044" y="-172527"/>
              <a:ext cx="1992206" cy="2155629"/>
            </a:xfrm>
            <a:prstGeom prst="rect">
              <a:avLst/>
            </a:prstGeom>
          </p:spPr>
        </p:pic>
        <p:sp>
          <p:nvSpPr>
            <p:cNvPr id="67" name="矩形 66"/>
            <p:cNvSpPr/>
            <p:nvPr/>
          </p:nvSpPr>
          <p:spPr>
            <a:xfrm>
              <a:off x="1034249" y="582502"/>
              <a:ext cx="1009795" cy="967315"/>
            </a:xfrm>
            <a:prstGeom prst="rect">
              <a:avLst/>
            </a:prstGeom>
          </p:spPr>
          <p:txBody>
            <a:bodyPr wrap="none">
              <a:spAutoFit/>
            </a:bodyPr>
            <a:lstStyle/>
            <a:p>
              <a:pPr lvl="0" algn="ctr"/>
              <a:r>
                <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1.</a:t>
              </a: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馆舍</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pic>
        <p:nvPicPr>
          <p:cNvPr id="35" name="图片 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1485" y="1480392"/>
            <a:ext cx="4861032" cy="311441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11" name="内容占位符 230404" descr="老校区图书馆"/>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82657" y="1548290"/>
            <a:ext cx="4613564" cy="2978613"/>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7" name="矩形 6"/>
          <p:cNvSpPr/>
          <p:nvPr/>
        </p:nvSpPr>
        <p:spPr>
          <a:xfrm>
            <a:off x="6537365" y="4946927"/>
            <a:ext cx="3567571" cy="584775"/>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zh-CN" altLang="en-US" sz="3200" b="1" cap="all" dirty="0">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光武路校区图书馆</a:t>
            </a:r>
            <a:endParaRPr lang="zh-CN" altLang="en-US" sz="3200" b="1" cap="all" spc="0" dirty="0">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8" name="矩形 7"/>
          <p:cNvSpPr/>
          <p:nvPr/>
        </p:nvSpPr>
        <p:spPr>
          <a:xfrm>
            <a:off x="1671957" y="4963981"/>
            <a:ext cx="3480440" cy="584775"/>
          </a:xfrm>
          <a:prstGeom prst="rect">
            <a:avLst/>
          </a:prstGeom>
          <a:noFill/>
        </p:spPr>
        <p:txBody>
          <a:bodyPr wrap="none" lIns="91440" tIns="45720" rIns="91440" bIns="45720">
            <a:spAutoFit/>
          </a:bodyPr>
          <a:lstStyle/>
          <a:p>
            <a:pPr algn="ctr"/>
            <a:r>
              <a:rPr lang="zh-CN" altLang="en-US" sz="32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黑体" panose="02010609060101010101" pitchFamily="2" charset="-122"/>
                <a:ea typeface="黑体" panose="02010609060101010101" pitchFamily="2" charset="-122"/>
              </a:rPr>
              <a:t>孔明路校区图书馆</a:t>
            </a:r>
            <a:endParaRPr lang="zh-CN" altLang="en-US" sz="32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10" name="图片 9"/>
          <p:cNvPicPr>
            <a:picLocks noChangeAspect="1"/>
          </p:cNvPicPr>
          <p:nvPr/>
        </p:nvPicPr>
        <p:blipFill>
          <a:blip r:embed="rId7" cstate="print"/>
          <a:stretch>
            <a:fillRect/>
          </a:stretch>
        </p:blipFill>
        <p:spPr>
          <a:xfrm>
            <a:off x="465046" y="204604"/>
            <a:ext cx="11261908" cy="1283002"/>
          </a:xfrm>
          <a:prstGeom prst="rect">
            <a:avLst/>
          </a:prstGeom>
        </p:spPr>
      </p:pic>
      <p:pic>
        <p:nvPicPr>
          <p:cNvPr id="20" name="图片 19"/>
          <p:cNvPicPr>
            <a:picLocks noChangeAspect="1"/>
          </p:cNvPicPr>
          <p:nvPr/>
        </p:nvPicPr>
        <p:blipFill rotWithShape="1">
          <a:blip r:embed="rId8" cstate="print">
            <a:extLst>
              <a:ext uri="{28A0092B-C50C-407E-A947-70E740481C1C}">
                <a14:useLocalDpi xmlns:a14="http://schemas.microsoft.com/office/drawing/2010/main" val="0"/>
              </a:ext>
            </a:extLst>
          </a:blip>
          <a:srcRect l="10564" t="60948" r="73197" b="14564"/>
          <a:stretch>
            <a:fillRect/>
          </a:stretch>
        </p:blipFill>
        <p:spPr>
          <a:xfrm>
            <a:off x="10217204" y="295354"/>
            <a:ext cx="510721" cy="474917"/>
          </a:xfrm>
          <a:prstGeom prst="rect">
            <a:avLst/>
          </a:prstGeom>
        </p:spPr>
      </p:pic>
      <p:pic>
        <p:nvPicPr>
          <p:cNvPr id="21" name="图片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10104523" y="287785"/>
            <a:ext cx="1849677" cy="126042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66CCFF">
            <a:alpha val="11000"/>
          </a:srgbClr>
        </a:solidFill>
        <a:effectLst/>
      </p:bgPr>
    </p:bg>
    <p:spTree>
      <p:nvGrpSpPr>
        <p:cNvPr id="1" name=""/>
        <p:cNvGrpSpPr/>
        <p:nvPr/>
      </p:nvGrpSpPr>
      <p:grpSpPr>
        <a:xfrm>
          <a:off x="0" y="0"/>
          <a:ext cx="0" cy="0"/>
          <a:chOff x="0" y="0"/>
          <a:chExt cx="0" cy="0"/>
        </a:xfrm>
      </p:grpSpPr>
      <p:sp>
        <p:nvSpPr>
          <p:cNvPr id="29" name="圆角矩形 28"/>
          <p:cNvSpPr/>
          <p:nvPr/>
        </p:nvSpPr>
        <p:spPr>
          <a:xfrm>
            <a:off x="1646558" y="1566358"/>
            <a:ext cx="1212850" cy="1211594"/>
          </a:xfrm>
          <a:prstGeom prst="roundRect">
            <a:avLst>
              <a:gd name="adj" fmla="val 16667"/>
            </a:avLst>
          </a:prstGeom>
          <a:solidFill>
            <a:srgbClr val="86CD01"/>
          </a:solidFill>
          <a:ln w="9525">
            <a:noFill/>
          </a:ln>
        </p:spPr>
        <p:txBody>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pPr lvl="0" eaLnBrk="1" hangingPunct="1"/>
            <a:endParaRPr lang="zh-CN" altLang="en-US" dirty="0">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30" name="圆角矩形 29"/>
          <p:cNvSpPr/>
          <p:nvPr/>
        </p:nvSpPr>
        <p:spPr>
          <a:xfrm>
            <a:off x="1612703" y="3183124"/>
            <a:ext cx="1212850" cy="1211594"/>
          </a:xfrm>
          <a:prstGeom prst="roundRect">
            <a:avLst>
              <a:gd name="adj" fmla="val 16667"/>
            </a:avLst>
          </a:prstGeom>
          <a:solidFill>
            <a:srgbClr val="DF377D"/>
          </a:solidFill>
          <a:ln w="9525">
            <a:noFill/>
          </a:ln>
        </p:spPr>
        <p:txBody>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pPr lvl="0" eaLnBrk="1" hangingPunct="1"/>
            <a:endParaRPr lang="zh-CN" altLang="en-US" dirty="0">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31" name="圆角矩形 30"/>
          <p:cNvSpPr/>
          <p:nvPr/>
        </p:nvSpPr>
        <p:spPr>
          <a:xfrm>
            <a:off x="1612702" y="4851408"/>
            <a:ext cx="1212850" cy="1212851"/>
          </a:xfrm>
          <a:prstGeom prst="roundRect">
            <a:avLst>
              <a:gd name="adj" fmla="val 16667"/>
            </a:avLst>
          </a:prstGeom>
          <a:solidFill>
            <a:srgbClr val="FFC000"/>
          </a:solidFill>
          <a:ln w="9525">
            <a:noFill/>
          </a:ln>
        </p:spPr>
        <p:txBody>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pPr lvl="0" eaLnBrk="1" hangingPunct="1"/>
            <a:endParaRPr lang="zh-CN" altLang="en-US" dirty="0">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33" name="TextBox 11"/>
          <p:cNvSpPr txBox="1"/>
          <p:nvPr/>
        </p:nvSpPr>
        <p:spPr>
          <a:xfrm>
            <a:off x="1612702" y="1663224"/>
            <a:ext cx="1212849" cy="1077218"/>
          </a:xfrm>
          <a:prstGeom prst="rect">
            <a:avLst/>
          </a:prstGeom>
          <a:noFill/>
          <a:ln w="9525">
            <a:noFill/>
          </a:ln>
        </p:spPr>
        <p:txBody>
          <a:bodyPr wrap="square">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pPr algn="ctr" eaLnBrk="1" hangingPunct="1"/>
            <a:r>
              <a:rPr lang="zh-CN" altLang="en-US" sz="3200" b="1" dirty="0">
                <a:latin typeface="站酷快乐体" panose="02010600030101010101" pitchFamily="2" charset="-122"/>
                <a:ea typeface="站酷快乐体" panose="02010600030101010101" pitchFamily="2" charset="-122"/>
              </a:rPr>
              <a:t>纸质资源</a:t>
            </a:r>
            <a:endParaRPr lang="zh-CN" altLang="en-US" sz="3200" b="1" dirty="0">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34" name="TextBox 12"/>
          <p:cNvSpPr txBox="1"/>
          <p:nvPr/>
        </p:nvSpPr>
        <p:spPr>
          <a:xfrm>
            <a:off x="1677246" y="3226621"/>
            <a:ext cx="1087162" cy="1077218"/>
          </a:xfrm>
          <a:prstGeom prst="rect">
            <a:avLst/>
          </a:prstGeom>
          <a:noFill/>
          <a:ln w="9525">
            <a:noFill/>
          </a:ln>
        </p:spPr>
        <p:txBody>
          <a:bodyPr wrap="square">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pPr lvl="0" algn="ctr" eaLnBrk="1" hangingPunct="1"/>
            <a:r>
              <a:rPr lang="zh-CN" altLang="en-US" sz="3200" b="1" noProof="1">
                <a:latin typeface="站酷快乐体" panose="02010600030101010101" pitchFamily="2" charset="-122"/>
                <a:ea typeface="站酷快乐体" panose="02010600030101010101" pitchFamily="2" charset="-122"/>
              </a:rPr>
              <a:t>随书光盘</a:t>
            </a:r>
            <a:endParaRPr lang="zh-CN" altLang="en-US" sz="3200" b="1" dirty="0">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35" name="TextBox 13"/>
          <p:cNvSpPr txBox="1"/>
          <p:nvPr/>
        </p:nvSpPr>
        <p:spPr>
          <a:xfrm>
            <a:off x="1579415" y="4915791"/>
            <a:ext cx="1238405" cy="1077218"/>
          </a:xfrm>
          <a:prstGeom prst="rect">
            <a:avLst/>
          </a:prstGeom>
          <a:noFill/>
          <a:ln w="9525">
            <a:noFill/>
          </a:ln>
        </p:spPr>
        <p:txBody>
          <a:bodyPr wrap="square">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a:lstStyle>
          <a:p>
            <a:pPr algn="ctr" eaLnBrk="1" hangingPunct="1"/>
            <a:r>
              <a:rPr lang="zh-CN" altLang="en-US" sz="3200" b="1" noProof="1">
                <a:latin typeface="站酷快乐体" panose="02010600030101010101" pitchFamily="2" charset="-122"/>
                <a:ea typeface="站酷快乐体" panose="02010600030101010101" pitchFamily="2" charset="-122"/>
              </a:rPr>
              <a:t>电子资源</a:t>
            </a:r>
            <a:endParaRPr lang="zh-CN" altLang="en-US" sz="3200" b="1" dirty="0">
              <a:latin typeface="站酷快乐体" panose="02010600030101010101" pitchFamily="2" charset="-122"/>
              <a:ea typeface="站酷快乐体" panose="02010600030101010101" pitchFamily="2" charset="-122"/>
              <a:sym typeface="站酷快乐体" panose="02010600030101010101" pitchFamily="2" charset="-122"/>
            </a:endParaRPr>
          </a:p>
        </p:txBody>
      </p:sp>
      <p:pic>
        <p:nvPicPr>
          <p:cNvPr id="21" name="图片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124208" y="271910"/>
            <a:ext cx="1849677" cy="1260421"/>
          </a:xfrm>
          <a:prstGeom prst="rect">
            <a:avLst/>
          </a:prstGeom>
        </p:spPr>
      </p:pic>
      <p:sp>
        <p:nvSpPr>
          <p:cNvPr id="23" name="AutoShape 4"/>
          <p:cNvSpPr/>
          <p:nvPr/>
        </p:nvSpPr>
        <p:spPr>
          <a:xfrm>
            <a:off x="3254429" y="3412073"/>
            <a:ext cx="6962775" cy="806450"/>
          </a:xfrm>
          <a:prstGeom prst="roundRect">
            <a:avLst>
              <a:gd name="adj" fmla="val 10889"/>
            </a:avLst>
          </a:prstGeom>
          <a:gradFill rotWithShape="1">
            <a:gsLst>
              <a:gs pos="0">
                <a:srgbClr val="DDDDDD"/>
              </a:gs>
              <a:gs pos="50000">
                <a:srgbClr val="F3F3F3"/>
              </a:gs>
              <a:gs pos="100000">
                <a:srgbClr val="DDDDDD"/>
              </a:gs>
            </a:gsLst>
            <a:lin ang="2700000" scaled="1"/>
            <a:tileRect/>
          </a:gradFill>
          <a:ln w="38100" cap="flat" cmpd="sng">
            <a:solidFill>
              <a:srgbClr val="FFFFFF"/>
            </a:solidFill>
            <a:prstDash val="solid"/>
            <a:round/>
            <a:headEnd type="none" w="med" len="med"/>
            <a:tailEnd type="none" w="med" len="med"/>
          </a:ln>
          <a:effectLst>
            <a:outerShdw dist="135003" dir="2928844" algn="ctr" rotWithShape="0">
              <a:srgbClr val="000000">
                <a:alpha val="50000"/>
              </a:srgbClr>
            </a:outerShdw>
          </a:effectLst>
        </p:spPr>
        <p:txBody>
          <a:bodyPr wrap="none" anchor="ctr"/>
          <a:lstStyle/>
          <a:p>
            <a:pPr lvl="4" indent="-469900" latinLnBrk="1">
              <a:lnSpc>
                <a:spcPct val="90000"/>
              </a:lnSpc>
            </a:pPr>
            <a:r>
              <a:rPr lang="zh-CN" altLang="en-US" sz="3200" b="1" noProof="1">
                <a:latin typeface="楷体_GB2312" pitchFamily="49" charset="-122"/>
                <a:ea typeface="楷体_GB2312" pitchFamily="49" charset="-122"/>
              </a:rPr>
              <a:t>约</a:t>
            </a:r>
            <a:r>
              <a:rPr lang="en-US" altLang="zh-CN" sz="3200" b="1" noProof="1">
                <a:latin typeface="楷体_GB2312" pitchFamily="49" charset="-122"/>
                <a:ea typeface="楷体_GB2312" pitchFamily="49" charset="-122"/>
              </a:rPr>
              <a:t>10000</a:t>
            </a:r>
            <a:r>
              <a:rPr lang="zh-CN" altLang="en-US" sz="3200" b="1" noProof="1">
                <a:latin typeface="楷体_GB2312" pitchFamily="49" charset="-122"/>
                <a:ea typeface="楷体_GB2312" pitchFamily="49" charset="-122"/>
              </a:rPr>
              <a:t>余张</a:t>
            </a:r>
            <a:endParaRPr lang="en-US" altLang="zh-CN" sz="3200" b="1" noProof="1">
              <a:latin typeface="楷体_GB2312" pitchFamily="49" charset="-122"/>
              <a:ea typeface="楷体_GB2312" pitchFamily="49" charset="-122"/>
            </a:endParaRPr>
          </a:p>
        </p:txBody>
      </p:sp>
      <p:sp>
        <p:nvSpPr>
          <p:cNvPr id="24" name="AutoShape 4"/>
          <p:cNvSpPr/>
          <p:nvPr/>
        </p:nvSpPr>
        <p:spPr>
          <a:xfrm>
            <a:off x="3090040" y="4661408"/>
            <a:ext cx="7852131" cy="1792971"/>
          </a:xfrm>
          <a:prstGeom prst="roundRect">
            <a:avLst>
              <a:gd name="adj" fmla="val 10889"/>
            </a:avLst>
          </a:prstGeom>
          <a:gradFill rotWithShape="1">
            <a:gsLst>
              <a:gs pos="0">
                <a:srgbClr val="DDDDDD"/>
              </a:gs>
              <a:gs pos="50000">
                <a:srgbClr val="F3F3F3"/>
              </a:gs>
              <a:gs pos="100000">
                <a:srgbClr val="DDDDDD"/>
              </a:gs>
            </a:gsLst>
            <a:lin ang="2700000" scaled="1"/>
            <a:tileRect/>
          </a:gradFill>
          <a:ln w="38100" cap="flat" cmpd="sng">
            <a:solidFill>
              <a:srgbClr val="FFFFFF"/>
            </a:solidFill>
            <a:prstDash val="solid"/>
            <a:round/>
            <a:headEnd type="none" w="med" len="med"/>
            <a:tailEnd type="none" w="med" len="med"/>
          </a:ln>
          <a:effectLst>
            <a:outerShdw dist="135003" dir="2928844" algn="ctr" rotWithShape="0">
              <a:srgbClr val="000000">
                <a:alpha val="50000"/>
              </a:srgbClr>
            </a:outerShdw>
          </a:effectLst>
        </p:spPr>
        <p:txBody>
          <a:bodyPr wrap="none" anchor="ctr"/>
          <a:lstStyle/>
          <a:p>
            <a:pPr lvl="4" indent="-469900" algn="just" latinLnBrk="1">
              <a:lnSpc>
                <a:spcPct val="90000"/>
              </a:lnSpc>
            </a:pPr>
            <a:r>
              <a:rPr lang="zh-CN" altLang="en-US" sz="3200" b="1" noProof="1">
                <a:latin typeface="楷体_GB2312" pitchFamily="49" charset="-122"/>
                <a:ea typeface="楷体_GB2312" pitchFamily="49" charset="-122"/>
              </a:rPr>
              <a:t>中国知网、超星电子图书、</a:t>
            </a:r>
            <a:endParaRPr lang="en-US" altLang="zh-CN" sz="3200" b="1" noProof="1">
              <a:latin typeface="楷体_GB2312" pitchFamily="49" charset="-122"/>
              <a:ea typeface="楷体_GB2312" pitchFamily="49" charset="-122"/>
            </a:endParaRPr>
          </a:p>
          <a:p>
            <a:pPr lvl="4" indent="-469900" algn="just" latinLnBrk="1">
              <a:lnSpc>
                <a:spcPct val="90000"/>
              </a:lnSpc>
            </a:pPr>
            <a:r>
              <a:rPr lang="zh-CN" altLang="en-US" sz="3200" b="1" noProof="1">
                <a:latin typeface="楷体_GB2312" pitchFamily="49" charset="-122"/>
                <a:ea typeface="楷体_GB2312" pitchFamily="49" charset="-122"/>
              </a:rPr>
              <a:t>维普中文科技期刊、万方数据库、</a:t>
            </a:r>
            <a:endParaRPr lang="en-US" altLang="zh-CN" sz="3200" b="1" noProof="1">
              <a:latin typeface="楷体_GB2312" pitchFamily="49" charset="-122"/>
              <a:ea typeface="楷体_GB2312" pitchFamily="49" charset="-122"/>
            </a:endParaRPr>
          </a:p>
          <a:p>
            <a:pPr lvl="4" indent="-469900" algn="just" latinLnBrk="1">
              <a:lnSpc>
                <a:spcPct val="90000"/>
              </a:lnSpc>
            </a:pPr>
            <a:r>
              <a:rPr lang="zh-CN" altLang="en-US" sz="3200" b="1" noProof="1">
                <a:latin typeface="楷体_GB2312" pitchFamily="49" charset="-122"/>
                <a:ea typeface="楷体_GB2312" pitchFamily="49" charset="-122"/>
              </a:rPr>
              <a:t>读秀等。（推出讲座专门讲解） </a:t>
            </a:r>
          </a:p>
        </p:txBody>
      </p:sp>
      <p:grpSp>
        <p:nvGrpSpPr>
          <p:cNvPr id="25" name="组合 24"/>
          <p:cNvGrpSpPr/>
          <p:nvPr/>
        </p:nvGrpSpPr>
        <p:grpSpPr>
          <a:xfrm>
            <a:off x="4562485" y="-143327"/>
            <a:ext cx="3225350" cy="1623720"/>
            <a:chOff x="543044" y="-172527"/>
            <a:chExt cx="1992206" cy="2155629"/>
          </a:xfrm>
        </p:grpSpPr>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3044" y="-172527"/>
              <a:ext cx="1992206" cy="2155629"/>
            </a:xfrm>
            <a:prstGeom prst="rect">
              <a:avLst/>
            </a:prstGeom>
          </p:spPr>
        </p:pic>
        <p:sp>
          <p:nvSpPr>
            <p:cNvPr id="27" name="矩形 26"/>
            <p:cNvSpPr/>
            <p:nvPr/>
          </p:nvSpPr>
          <p:spPr>
            <a:xfrm>
              <a:off x="758917" y="723484"/>
              <a:ext cx="1545789" cy="858060"/>
            </a:xfrm>
            <a:prstGeom prst="rect">
              <a:avLst/>
            </a:prstGeom>
          </p:spPr>
          <p:txBody>
            <a:bodyPr wrap="none">
              <a:spAutoFit/>
            </a:bodyPr>
            <a:lstStyle/>
            <a:p>
              <a:pPr lvl="0" algn="ctr"/>
              <a:r>
                <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2.</a:t>
              </a: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资源介绍</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pic>
        <p:nvPicPr>
          <p:cNvPr id="28" name="图片 27"/>
          <p:cNvPicPr>
            <a:picLocks noChangeAspect="1"/>
          </p:cNvPicPr>
          <p:nvPr/>
        </p:nvPicPr>
        <p:blipFill>
          <a:blip r:embed="rId5" cstate="print"/>
          <a:stretch>
            <a:fillRect/>
          </a:stretch>
        </p:blipFill>
        <p:spPr>
          <a:xfrm>
            <a:off x="465046" y="204604"/>
            <a:ext cx="11261908" cy="1283002"/>
          </a:xfrm>
          <a:prstGeom prst="rect">
            <a:avLst/>
          </a:prstGeom>
        </p:spPr>
      </p:pic>
      <p:pic>
        <p:nvPicPr>
          <p:cNvPr id="39" name="图片 38"/>
          <p:cNvPicPr>
            <a:picLocks noChangeAspect="1"/>
          </p:cNvPicPr>
          <p:nvPr/>
        </p:nvPicPr>
        <p:blipFill>
          <a:blip r:embed="rId6" cstate="print"/>
          <a:stretch>
            <a:fillRect/>
          </a:stretch>
        </p:blipFill>
        <p:spPr>
          <a:xfrm rot="2448184">
            <a:off x="525038" y="4143364"/>
            <a:ext cx="715386" cy="1012339"/>
          </a:xfrm>
          <a:prstGeom prst="rect">
            <a:avLst/>
          </a:prstGeom>
        </p:spPr>
      </p:pic>
      <p:pic>
        <p:nvPicPr>
          <p:cNvPr id="20" name="图片 19"/>
          <p:cNvPicPr>
            <a:picLocks noChangeAspect="1"/>
          </p:cNvPicPr>
          <p:nvPr/>
        </p:nvPicPr>
        <p:blipFill rotWithShape="1">
          <a:blip r:embed="rId7" cstate="print">
            <a:extLst>
              <a:ext uri="{28A0092B-C50C-407E-A947-70E740481C1C}">
                <a14:useLocalDpi xmlns:a14="http://schemas.microsoft.com/office/drawing/2010/main" val="0"/>
              </a:ext>
            </a:extLst>
          </a:blip>
          <a:srcRect l="10564" t="60948" r="73197" b="14564"/>
          <a:stretch>
            <a:fillRect/>
          </a:stretch>
        </p:blipFill>
        <p:spPr>
          <a:xfrm>
            <a:off x="10217204" y="295354"/>
            <a:ext cx="510721" cy="474917"/>
          </a:xfrm>
          <a:prstGeom prst="rect">
            <a:avLst/>
          </a:prstGeom>
        </p:spPr>
      </p:pic>
      <p:sp>
        <p:nvSpPr>
          <p:cNvPr id="18" name="AutoShape 4"/>
          <p:cNvSpPr/>
          <p:nvPr/>
        </p:nvSpPr>
        <p:spPr>
          <a:xfrm>
            <a:off x="3101914" y="1447608"/>
            <a:ext cx="7852131" cy="1438099"/>
          </a:xfrm>
          <a:prstGeom prst="roundRect">
            <a:avLst>
              <a:gd name="adj" fmla="val 10889"/>
            </a:avLst>
          </a:prstGeom>
          <a:gradFill rotWithShape="1">
            <a:gsLst>
              <a:gs pos="0">
                <a:srgbClr val="DDDDDD"/>
              </a:gs>
              <a:gs pos="50000">
                <a:srgbClr val="F3F3F3"/>
              </a:gs>
              <a:gs pos="100000">
                <a:srgbClr val="DDDDDD"/>
              </a:gs>
            </a:gsLst>
            <a:lin ang="2700000" scaled="1"/>
            <a:tileRect/>
          </a:gradFill>
          <a:ln w="38100" cap="flat" cmpd="sng">
            <a:solidFill>
              <a:srgbClr val="FFFFFF"/>
            </a:solidFill>
            <a:prstDash val="solid"/>
            <a:round/>
            <a:headEnd type="none" w="med" len="med"/>
            <a:tailEnd type="none" w="med" len="med"/>
          </a:ln>
          <a:effectLst>
            <a:outerShdw dist="135003" dir="2928844" algn="ctr" rotWithShape="0">
              <a:srgbClr val="000000">
                <a:alpha val="50000"/>
              </a:srgbClr>
            </a:outerShdw>
          </a:effectLst>
        </p:spPr>
        <p:txBody>
          <a:bodyPr wrap="none" anchor="ctr"/>
          <a:lstStyle/>
          <a:p>
            <a:pPr lvl="4" indent="-469900" latinLnBrk="1">
              <a:lnSpc>
                <a:spcPct val="90000"/>
              </a:lnSpc>
            </a:pPr>
            <a:endParaRPr lang="en-US" altLang="zh-CN" sz="3200" b="1" noProof="1">
              <a:latin typeface="楷体_GB2312" pitchFamily="49" charset="-122"/>
              <a:ea typeface="楷体_GB2312" pitchFamily="49" charset="-122"/>
            </a:endParaRPr>
          </a:p>
        </p:txBody>
      </p:sp>
      <p:sp>
        <p:nvSpPr>
          <p:cNvPr id="2" name="TextBox 1"/>
          <p:cNvSpPr txBox="1"/>
          <p:nvPr/>
        </p:nvSpPr>
        <p:spPr>
          <a:xfrm>
            <a:off x="4025720" y="1663224"/>
            <a:ext cx="6981219" cy="1354217"/>
          </a:xfrm>
          <a:prstGeom prst="rect">
            <a:avLst/>
          </a:prstGeom>
          <a:noFill/>
        </p:spPr>
        <p:txBody>
          <a:bodyPr wrap="square" rtlCol="0">
            <a:spAutoFit/>
          </a:bodyPr>
          <a:lstStyle/>
          <a:p>
            <a:pPr marL="0" lvl="4"/>
            <a:r>
              <a:rPr lang="zh-CN" altLang="en-US" sz="3200" b="1" dirty="0">
                <a:solidFill>
                  <a:srgbClr val="000000"/>
                </a:solidFill>
                <a:latin typeface="楷体_GB2312" pitchFamily="49" charset="-122"/>
                <a:ea typeface="楷体_GB2312" pitchFamily="49" charset="-122"/>
              </a:rPr>
              <a:t>纸质图书</a:t>
            </a:r>
            <a:r>
              <a:rPr lang="en-US" altLang="zh-CN" sz="3200" b="1" dirty="0">
                <a:solidFill>
                  <a:srgbClr val="000000"/>
                </a:solidFill>
                <a:latin typeface="楷体_GB2312" pitchFamily="49" charset="-122"/>
                <a:ea typeface="楷体_GB2312" pitchFamily="49" charset="-122"/>
              </a:rPr>
              <a:t>147</a:t>
            </a:r>
            <a:r>
              <a:rPr lang="zh-CN" altLang="en-US" sz="3200" b="1" dirty="0">
                <a:solidFill>
                  <a:srgbClr val="000000"/>
                </a:solidFill>
                <a:latin typeface="楷体_GB2312" pitchFamily="49" charset="-122"/>
                <a:ea typeface="楷体_GB2312" pitchFamily="49" charset="-122"/>
              </a:rPr>
              <a:t>万余册，</a:t>
            </a:r>
            <a:r>
              <a:rPr lang="zh-CN" altLang="zh-CN" sz="3200" b="1" dirty="0">
                <a:solidFill>
                  <a:srgbClr val="000000"/>
                </a:solidFill>
                <a:latin typeface="楷体_GB2312" pitchFamily="49" charset="-122"/>
                <a:ea typeface="楷体_GB2312" pitchFamily="49" charset="-122"/>
              </a:rPr>
              <a:t>年订期刊报纸</a:t>
            </a:r>
            <a:r>
              <a:rPr lang="en-US" altLang="zh-CN" sz="3200" b="1" dirty="0">
                <a:solidFill>
                  <a:srgbClr val="000000"/>
                </a:solidFill>
                <a:latin typeface="楷体_GB2312" pitchFamily="49" charset="-122"/>
                <a:ea typeface="楷体_GB2312" pitchFamily="49" charset="-122"/>
              </a:rPr>
              <a:t>650</a:t>
            </a:r>
            <a:r>
              <a:rPr lang="zh-CN" altLang="en-US" sz="3200" b="1" dirty="0">
                <a:solidFill>
                  <a:srgbClr val="000000"/>
                </a:solidFill>
                <a:latin typeface="楷体_GB2312" pitchFamily="49" charset="-122"/>
                <a:ea typeface="楷体_GB2312" pitchFamily="49" charset="-122"/>
              </a:rPr>
              <a:t>余</a:t>
            </a:r>
            <a:r>
              <a:rPr lang="zh-CN" altLang="zh-CN" sz="3200" b="1" dirty="0">
                <a:solidFill>
                  <a:srgbClr val="000000"/>
                </a:solidFill>
                <a:latin typeface="楷体_GB2312" pitchFamily="49" charset="-122"/>
                <a:ea typeface="楷体_GB2312" pitchFamily="49" charset="-122"/>
              </a:rPr>
              <a:t>种</a:t>
            </a:r>
            <a:r>
              <a:rPr lang="zh-CN" altLang="en-US" sz="3200" b="1" dirty="0">
                <a:solidFill>
                  <a:srgbClr val="000000"/>
                </a:solidFill>
                <a:latin typeface="楷体_GB2312" pitchFamily="49" charset="-122"/>
                <a:ea typeface="楷体_GB2312" pitchFamily="49" charset="-122"/>
              </a:rPr>
              <a:t>。</a:t>
            </a:r>
          </a:p>
          <a:p>
            <a:endParaRPr lang="en-US" altLang="zh-CN" dirty="0"/>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CC">
            <a:alpha val="49000"/>
          </a:srgbClr>
        </a:solidFill>
        <a:effectLst/>
      </p:bgPr>
    </p:bg>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349839" y="219971"/>
            <a:ext cx="1849677" cy="1260421"/>
          </a:xfrm>
          <a:prstGeom prst="rect">
            <a:avLst/>
          </a:prstGeom>
        </p:spPr>
      </p:pic>
      <p:grpSp>
        <p:nvGrpSpPr>
          <p:cNvPr id="42" name="组合 41"/>
          <p:cNvGrpSpPr/>
          <p:nvPr/>
        </p:nvGrpSpPr>
        <p:grpSpPr>
          <a:xfrm>
            <a:off x="4241860" y="-131453"/>
            <a:ext cx="3225350" cy="1611845"/>
            <a:chOff x="543044" y="-172527"/>
            <a:chExt cx="1992206" cy="2155629"/>
          </a:xfrm>
        </p:grpSpPr>
        <p:pic>
          <p:nvPicPr>
            <p:cNvPr id="43" name="图片 4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3044" y="-172527"/>
              <a:ext cx="1992206" cy="2155629"/>
            </a:xfrm>
            <a:prstGeom prst="rect">
              <a:avLst/>
            </a:prstGeom>
          </p:spPr>
        </p:pic>
        <p:sp>
          <p:nvSpPr>
            <p:cNvPr id="44" name="矩形 43"/>
            <p:cNvSpPr/>
            <p:nvPr/>
          </p:nvSpPr>
          <p:spPr>
            <a:xfrm>
              <a:off x="780922" y="659146"/>
              <a:ext cx="1545790" cy="864382"/>
            </a:xfrm>
            <a:prstGeom prst="rect">
              <a:avLst/>
            </a:prstGeom>
          </p:spPr>
          <p:txBody>
            <a:bodyPr wrap="none">
              <a:spAutoFit/>
            </a:bodyPr>
            <a:lstStyle/>
            <a:p>
              <a:pPr lvl="0" algn="ctr"/>
              <a:r>
                <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3.</a:t>
              </a: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馆舍布局</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grpSp>
      <p:pic>
        <p:nvPicPr>
          <p:cNvPr id="163" name="图片 162"/>
          <p:cNvPicPr>
            <a:picLocks noChangeAspect="1"/>
          </p:cNvPicPr>
          <p:nvPr/>
        </p:nvPicPr>
        <p:blipFill>
          <a:blip r:embed="rId5" cstate="print"/>
          <a:stretch>
            <a:fillRect/>
          </a:stretch>
        </p:blipFill>
        <p:spPr>
          <a:xfrm>
            <a:off x="465046" y="0"/>
            <a:ext cx="11261908" cy="1283002"/>
          </a:xfrm>
          <a:prstGeom prst="rect">
            <a:avLst/>
          </a:prstGeom>
        </p:spPr>
      </p:pic>
      <p:sp>
        <p:nvSpPr>
          <p:cNvPr id="2" name="矩形 1"/>
          <p:cNvSpPr/>
          <p:nvPr/>
        </p:nvSpPr>
        <p:spPr>
          <a:xfrm rot="600000">
            <a:off x="7339223" y="1477050"/>
            <a:ext cx="4344848" cy="4888754"/>
          </a:xfrm>
          <a:prstGeom prst="rect">
            <a:avLst/>
          </a:prstGeom>
          <a:blipFill>
            <a:blip r:embed="rId6"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rot="600000">
            <a:off x="7555060" y="1712949"/>
            <a:ext cx="3943488" cy="4401205"/>
          </a:xfrm>
          <a:prstGeom prst="rect">
            <a:avLst/>
          </a:prstGeom>
          <a:solidFill>
            <a:schemeClr val="bg1">
              <a:lumMod val="95000"/>
            </a:schemeClr>
          </a:solidFill>
        </p:spPr>
        <p:txBody>
          <a:bodyPr wrap="square" rtlCol="0">
            <a:spAutoFit/>
          </a:bodyPr>
          <a:lstStyle/>
          <a:p>
            <a:r>
              <a:rPr lang="en-US" altLang="zh-CN" sz="2800" b="1" dirty="0">
                <a:latin typeface="幼圆" pitchFamily="49" charset="-122"/>
                <a:ea typeface="幼圆" pitchFamily="49" charset="-122"/>
              </a:rPr>
              <a:t>1F</a:t>
            </a:r>
            <a:r>
              <a:rPr lang="en-US" altLang="zh-CN" sz="2800" dirty="0">
                <a:latin typeface="幼圆" pitchFamily="49" charset="-122"/>
                <a:ea typeface="幼圆" pitchFamily="49" charset="-122"/>
              </a:rPr>
              <a:t> </a:t>
            </a:r>
            <a:r>
              <a:rPr lang="zh-CN" altLang="en-US" sz="2800" dirty="0">
                <a:latin typeface="幼圆" pitchFamily="49" charset="-122"/>
                <a:ea typeface="幼圆" pitchFamily="49" charset="-122"/>
              </a:rPr>
              <a:t>期刊阅览室</a:t>
            </a:r>
            <a:endParaRPr lang="en-US" altLang="zh-CN" sz="2800" dirty="0">
              <a:latin typeface="幼圆" pitchFamily="49" charset="-122"/>
              <a:ea typeface="幼圆" pitchFamily="49" charset="-122"/>
            </a:endParaRPr>
          </a:p>
          <a:p>
            <a:r>
              <a:rPr lang="en-US" altLang="zh-CN" sz="2800" b="1" dirty="0">
                <a:latin typeface="幼圆" pitchFamily="49" charset="-122"/>
                <a:ea typeface="幼圆" pitchFamily="49" charset="-122"/>
              </a:rPr>
              <a:t>2F </a:t>
            </a:r>
            <a:r>
              <a:rPr lang="zh-CN" altLang="en-US" sz="2800" dirty="0">
                <a:latin typeface="幼圆" pitchFamily="49" charset="-122"/>
                <a:ea typeface="幼圆" pitchFamily="49" charset="-122"/>
              </a:rPr>
              <a:t>自然科学书库（一）</a:t>
            </a:r>
            <a:endParaRPr lang="en-US" altLang="zh-CN" sz="2800" dirty="0">
              <a:latin typeface="幼圆" pitchFamily="49" charset="-122"/>
              <a:ea typeface="幼圆" pitchFamily="49" charset="-122"/>
            </a:endParaRPr>
          </a:p>
          <a:p>
            <a:r>
              <a:rPr lang="zh-CN" altLang="en-US" sz="2800" dirty="0">
                <a:latin typeface="幼圆" pitchFamily="49" charset="-122"/>
                <a:ea typeface="幼圆" pitchFamily="49" charset="-122"/>
              </a:rPr>
              <a:t>   自然科学书库（二）</a:t>
            </a:r>
            <a:endParaRPr lang="en-US" altLang="zh-CN" sz="2800" dirty="0">
              <a:latin typeface="幼圆" pitchFamily="49" charset="-122"/>
              <a:ea typeface="幼圆" pitchFamily="49" charset="-122"/>
            </a:endParaRPr>
          </a:p>
          <a:p>
            <a:r>
              <a:rPr lang="en-US" altLang="zh-CN" sz="2800" dirty="0">
                <a:latin typeface="幼圆" pitchFamily="49" charset="-122"/>
                <a:ea typeface="幼圆" pitchFamily="49" charset="-122"/>
              </a:rPr>
              <a:t>   </a:t>
            </a:r>
            <a:r>
              <a:rPr lang="zh-CN" altLang="en-US" sz="2800" dirty="0">
                <a:latin typeface="幼圆" pitchFamily="49" charset="-122"/>
                <a:ea typeface="幼圆" pitchFamily="49" charset="-122"/>
              </a:rPr>
              <a:t>电子阅览室</a:t>
            </a:r>
            <a:endParaRPr lang="en-US" altLang="zh-CN" sz="2800" dirty="0">
              <a:latin typeface="幼圆" pitchFamily="49" charset="-122"/>
              <a:ea typeface="幼圆" pitchFamily="49" charset="-122"/>
            </a:endParaRPr>
          </a:p>
          <a:p>
            <a:r>
              <a:rPr lang="en-US" altLang="zh-CN" sz="2800" dirty="0">
                <a:latin typeface="幼圆" pitchFamily="49" charset="-122"/>
                <a:ea typeface="幼圆" pitchFamily="49" charset="-122"/>
              </a:rPr>
              <a:t>   </a:t>
            </a:r>
            <a:r>
              <a:rPr lang="zh-CN" altLang="en-US" sz="2800" dirty="0">
                <a:latin typeface="幼圆" pitchFamily="49" charset="-122"/>
                <a:ea typeface="幼圆" pitchFamily="49" charset="-122"/>
              </a:rPr>
              <a:t>综合书库（一）</a:t>
            </a:r>
            <a:endParaRPr lang="en-US" altLang="zh-CN" sz="2800" dirty="0">
              <a:latin typeface="幼圆" pitchFamily="49" charset="-122"/>
              <a:ea typeface="幼圆" pitchFamily="49" charset="-122"/>
            </a:endParaRPr>
          </a:p>
          <a:p>
            <a:r>
              <a:rPr lang="en-US" altLang="zh-CN" sz="2800" b="1" dirty="0">
                <a:latin typeface="幼圆" pitchFamily="49" charset="-122"/>
                <a:ea typeface="幼圆" pitchFamily="49" charset="-122"/>
              </a:rPr>
              <a:t>3F </a:t>
            </a:r>
            <a:r>
              <a:rPr lang="zh-CN" altLang="en-US" sz="2800" dirty="0">
                <a:latin typeface="幼圆" pitchFamily="49" charset="-122"/>
                <a:ea typeface="幼圆" pitchFamily="49" charset="-122"/>
              </a:rPr>
              <a:t>社会社学书库（一）</a:t>
            </a:r>
          </a:p>
          <a:p>
            <a:r>
              <a:rPr lang="zh-CN" altLang="en-US" sz="2800" dirty="0">
                <a:latin typeface="幼圆" pitchFamily="49" charset="-122"/>
                <a:ea typeface="幼圆" pitchFamily="49" charset="-122"/>
              </a:rPr>
              <a:t>   社会科学书库（二）</a:t>
            </a:r>
            <a:endParaRPr lang="en-US" altLang="zh-CN" sz="2800" dirty="0">
              <a:latin typeface="幼圆" pitchFamily="49" charset="-122"/>
              <a:ea typeface="幼圆" pitchFamily="49" charset="-122"/>
            </a:endParaRPr>
          </a:p>
          <a:p>
            <a:r>
              <a:rPr lang="zh-CN" altLang="en-US" sz="2800" dirty="0">
                <a:latin typeface="幼圆" pitchFamily="49" charset="-122"/>
                <a:ea typeface="幼圆" pitchFamily="49" charset="-122"/>
              </a:rPr>
              <a:t>   自修室（一）</a:t>
            </a:r>
            <a:endParaRPr lang="en-US" altLang="zh-CN" sz="2800" dirty="0">
              <a:latin typeface="幼圆" pitchFamily="49" charset="-122"/>
              <a:ea typeface="幼圆" pitchFamily="49" charset="-122"/>
            </a:endParaRPr>
          </a:p>
          <a:p>
            <a:r>
              <a:rPr lang="zh-CN" altLang="en-US" sz="2800" dirty="0">
                <a:latin typeface="幼圆" pitchFamily="49" charset="-122"/>
                <a:ea typeface="幼圆" pitchFamily="49" charset="-122"/>
              </a:rPr>
              <a:t>   自修室（二）</a:t>
            </a:r>
          </a:p>
          <a:p>
            <a:r>
              <a:rPr lang="zh-CN" altLang="en-US" sz="2800" dirty="0">
                <a:latin typeface="幼圆" pitchFamily="49" charset="-122"/>
                <a:ea typeface="幼圆" pitchFamily="49" charset="-122"/>
              </a:rPr>
              <a:t>   </a:t>
            </a:r>
            <a:endParaRPr lang="zh-CN" altLang="en-US" sz="2800" dirty="0"/>
          </a:p>
        </p:txBody>
      </p:sp>
      <p:pic>
        <p:nvPicPr>
          <p:cNvPr id="31" name="图片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3412340"/>
            <a:ext cx="2625955" cy="221656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内容占位符 6"/>
          <p:cNvPicPr>
            <a:picLocks noGrp="1" noChangeAspect="1" noChangeArrowheads="1"/>
          </p:cNvPicPr>
          <p:nvPr>
            <p:ph sz="half" idx="1"/>
          </p:nvPr>
        </p:nvPicPr>
        <p:blipFill>
          <a:blip r:embed="rId8" cstate="print">
            <a:extLst>
              <a:ext uri="{28A0092B-C50C-407E-A947-70E740481C1C}">
                <a14:useLocalDpi xmlns:a14="http://schemas.microsoft.com/office/drawing/2010/main" val="0"/>
              </a:ext>
            </a:extLst>
          </a:blip>
          <a:srcRect/>
          <a:stretch>
            <a:fillRect/>
          </a:stretch>
        </p:blipFill>
        <p:spPr>
          <a:xfrm>
            <a:off x="4536374" y="3204451"/>
            <a:ext cx="2707464" cy="2258195"/>
          </a:xfrm>
          <a:prstGeom prst="ellipse">
            <a:avLst/>
          </a:prstGeom>
          <a:ln>
            <a:noFill/>
          </a:ln>
          <a:effectLst>
            <a:softEdge rad="112500"/>
          </a:effectLst>
        </p:spPr>
      </p:pic>
      <p:pic>
        <p:nvPicPr>
          <p:cNvPr id="33" name="内容占位符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a:xfrm>
            <a:off x="3768663" y="1162917"/>
            <a:ext cx="2644011" cy="2031470"/>
          </a:xfrm>
          <a:prstGeom prst="ellipse">
            <a:avLst/>
          </a:prstGeom>
          <a:ln>
            <a:noFill/>
          </a:ln>
          <a:effectLst>
            <a:softEdge rad="112500"/>
          </a:effectLst>
        </p:spPr>
      </p:pic>
      <p:pic>
        <p:nvPicPr>
          <p:cNvPr id="34" name="内容占位符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a:xfrm>
            <a:off x="2196935" y="4682254"/>
            <a:ext cx="2588821" cy="2118031"/>
          </a:xfrm>
          <a:prstGeom prst="ellipse">
            <a:avLst/>
          </a:prstGeom>
          <a:ln>
            <a:noFill/>
          </a:ln>
          <a:effectLst>
            <a:softEdge rad="112500"/>
          </a:effectLst>
        </p:spPr>
      </p:pic>
      <p:pic>
        <p:nvPicPr>
          <p:cNvPr id="35" name="内容占位符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a:xfrm>
            <a:off x="655046" y="1066996"/>
            <a:ext cx="2635922" cy="2128312"/>
          </a:xfrm>
          <a:prstGeom prst="ellipse">
            <a:avLst/>
          </a:prstGeom>
          <a:ln>
            <a:noFill/>
          </a:ln>
          <a:effectLst>
            <a:softEdge rad="112500"/>
          </a:effectLst>
        </p:spPr>
      </p:pic>
      <p:sp>
        <p:nvSpPr>
          <p:cNvPr id="11" name="矩形 10"/>
          <p:cNvSpPr/>
          <p:nvPr/>
        </p:nvSpPr>
        <p:spPr>
          <a:xfrm>
            <a:off x="1693353" y="3161885"/>
            <a:ext cx="3480440" cy="1077218"/>
          </a:xfrm>
          <a:prstGeom prst="rect">
            <a:avLst/>
          </a:prstGeom>
          <a:noFill/>
        </p:spPr>
        <p:txBody>
          <a:bodyPr wrap="none" lIns="91440" tIns="45720" rIns="91440" bIns="45720">
            <a:spAutoFit/>
          </a:bodyPr>
          <a:lstStyle/>
          <a:p>
            <a:pPr algn="ctr"/>
            <a:r>
              <a:rPr lang="zh-CN" altLang="en-US"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幼圆" pitchFamily="49" charset="-122"/>
                <a:ea typeface="幼圆" pitchFamily="49" charset="-122"/>
              </a:rPr>
              <a:t>孔明路校区图书馆</a:t>
            </a:r>
            <a:endParaRPr lang="en-US" altLang="zh-CN"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幼圆" pitchFamily="49" charset="-122"/>
              <a:ea typeface="幼圆" pitchFamily="49" charset="-122"/>
            </a:endParaRPr>
          </a:p>
          <a:p>
            <a:pPr algn="ctr"/>
            <a:r>
              <a:rPr lang="zh-CN" altLang="en-US"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幼圆" pitchFamily="49" charset="-122"/>
                <a:ea typeface="幼圆" pitchFamily="49" charset="-122"/>
              </a:rPr>
              <a:t>馆舍布局</a:t>
            </a:r>
            <a:endParaRPr lang="zh-CN" altLang="en-US"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20" name="图片 19"/>
          <p:cNvPicPr>
            <a:picLocks noChangeAspect="1"/>
          </p:cNvPicPr>
          <p:nvPr/>
        </p:nvPicPr>
        <p:blipFill rotWithShape="1">
          <a:blip r:embed="rId12" cstate="print">
            <a:extLst>
              <a:ext uri="{28A0092B-C50C-407E-A947-70E740481C1C}">
                <a14:useLocalDpi xmlns:a14="http://schemas.microsoft.com/office/drawing/2010/main" val="0"/>
              </a:ext>
            </a:extLst>
          </a:blip>
          <a:srcRect l="10564" t="60948" r="73197" b="14564"/>
          <a:stretch>
            <a:fillRect/>
          </a:stretch>
        </p:blipFill>
        <p:spPr>
          <a:xfrm>
            <a:off x="10217204" y="295354"/>
            <a:ext cx="510721" cy="47491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CC">
            <a:alpha val="49000"/>
          </a:srgbClr>
        </a:solidFill>
        <a:effectLst/>
      </p:bgPr>
    </p:bg>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349839" y="219971"/>
            <a:ext cx="1849677" cy="1260421"/>
          </a:xfrm>
          <a:prstGeom prst="rect">
            <a:avLst/>
          </a:prstGeom>
        </p:spPr>
      </p:pic>
      <p:pic>
        <p:nvPicPr>
          <p:cNvPr id="163" name="图片 162"/>
          <p:cNvPicPr>
            <a:picLocks noChangeAspect="1"/>
          </p:cNvPicPr>
          <p:nvPr/>
        </p:nvPicPr>
        <p:blipFill>
          <a:blip r:embed="rId4" cstate="print"/>
          <a:stretch>
            <a:fillRect/>
          </a:stretch>
        </p:blipFill>
        <p:spPr>
          <a:xfrm>
            <a:off x="118159" y="32125"/>
            <a:ext cx="11261908" cy="1283002"/>
          </a:xfrm>
          <a:prstGeom prst="rect">
            <a:avLst/>
          </a:prstGeom>
          <a:ln>
            <a:noFill/>
          </a:ln>
        </p:spPr>
      </p:pic>
      <p:sp>
        <p:nvSpPr>
          <p:cNvPr id="2" name="矩形 1"/>
          <p:cNvSpPr/>
          <p:nvPr/>
        </p:nvSpPr>
        <p:spPr>
          <a:xfrm rot="-600000">
            <a:off x="467816" y="1459993"/>
            <a:ext cx="3905122" cy="4325707"/>
          </a:xfrm>
          <a:prstGeom prst="rect">
            <a:avLst/>
          </a:prstGeom>
          <a:blipFill>
            <a:blip r:embed="rId5"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rot="-600000">
            <a:off x="604001" y="2818981"/>
            <a:ext cx="3662068" cy="1384995"/>
          </a:xfrm>
          <a:prstGeom prst="rect">
            <a:avLst/>
          </a:prstGeom>
          <a:solidFill>
            <a:schemeClr val="bg1">
              <a:lumMod val="95000"/>
            </a:schemeClr>
          </a:solidFill>
        </p:spPr>
        <p:txBody>
          <a:bodyPr wrap="square" rtlCol="0">
            <a:spAutoFit/>
          </a:bodyPr>
          <a:lstStyle/>
          <a:p>
            <a:r>
              <a:rPr lang="en-US" altLang="zh-CN" sz="2800" b="1" dirty="0">
                <a:latin typeface="幼圆" pitchFamily="49" charset="-122"/>
                <a:ea typeface="幼圆" pitchFamily="49" charset="-122"/>
              </a:rPr>
              <a:t>4F</a:t>
            </a:r>
            <a:r>
              <a:rPr lang="en-US" altLang="zh-CN" sz="2800" dirty="0">
                <a:latin typeface="幼圆" pitchFamily="49" charset="-122"/>
                <a:ea typeface="幼圆" pitchFamily="49" charset="-122"/>
              </a:rPr>
              <a:t> </a:t>
            </a:r>
            <a:r>
              <a:rPr lang="zh-CN" altLang="en-US" sz="2800" dirty="0">
                <a:latin typeface="幼圆" pitchFamily="49" charset="-122"/>
                <a:ea typeface="幼圆" pitchFamily="49" charset="-122"/>
              </a:rPr>
              <a:t>社会科学书库（三）</a:t>
            </a:r>
            <a:endParaRPr lang="en-US" altLang="zh-CN" sz="2800" dirty="0">
              <a:latin typeface="幼圆" pitchFamily="49" charset="-122"/>
              <a:ea typeface="幼圆" pitchFamily="49" charset="-122"/>
            </a:endParaRPr>
          </a:p>
          <a:p>
            <a:r>
              <a:rPr lang="zh-CN" altLang="en-US" sz="2800" dirty="0">
                <a:latin typeface="幼圆" pitchFamily="49" charset="-122"/>
                <a:ea typeface="幼圆" pitchFamily="49" charset="-122"/>
              </a:rPr>
              <a:t>   综合书库（二）</a:t>
            </a:r>
            <a:endParaRPr lang="en-US" altLang="zh-CN" sz="2800" dirty="0">
              <a:latin typeface="幼圆" pitchFamily="49" charset="-122"/>
              <a:ea typeface="幼圆" pitchFamily="49" charset="-122"/>
            </a:endParaRPr>
          </a:p>
          <a:p>
            <a:r>
              <a:rPr lang="zh-CN" altLang="en-US" sz="2800" dirty="0">
                <a:latin typeface="幼圆" pitchFamily="49" charset="-122"/>
                <a:ea typeface="幼圆" pitchFamily="49" charset="-122"/>
              </a:rPr>
              <a:t>   过刊过报室</a:t>
            </a:r>
            <a:endParaRPr lang="en-US" altLang="zh-CN" sz="2800" dirty="0">
              <a:latin typeface="幼圆" pitchFamily="49" charset="-122"/>
              <a:ea typeface="幼圆" pitchFamily="49" charset="-122"/>
            </a:endParaRPr>
          </a:p>
        </p:txBody>
      </p:sp>
      <p:pic>
        <p:nvPicPr>
          <p:cNvPr id="21" name="内容占位符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a:xfrm>
            <a:off x="4793610" y="1315127"/>
            <a:ext cx="3340924" cy="223843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2" name="内容占位符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a:xfrm>
            <a:off x="4809465" y="4487886"/>
            <a:ext cx="3507220" cy="216228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3" name="图片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620812" y="2689847"/>
            <a:ext cx="3373263" cy="236763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5" name="任意多边形 24"/>
          <p:cNvSpPr/>
          <p:nvPr/>
        </p:nvSpPr>
        <p:spPr>
          <a:xfrm>
            <a:off x="5945284" y="1035599"/>
            <a:ext cx="1037576" cy="559056"/>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solidFill>
            <a:srgbClr val="FFCCCC">
              <a:alpha val="57000"/>
            </a:srgbClr>
          </a:soli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27" name="任意多边形 26"/>
          <p:cNvSpPr/>
          <p:nvPr/>
        </p:nvSpPr>
        <p:spPr>
          <a:xfrm>
            <a:off x="6193643" y="332968"/>
            <a:ext cx="540857" cy="1147424"/>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solidFill>
              <a:srgbClr val="6699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28" name="任意多边形 27"/>
          <p:cNvSpPr/>
          <p:nvPr/>
        </p:nvSpPr>
        <p:spPr>
          <a:xfrm>
            <a:off x="9788655" y="2333742"/>
            <a:ext cx="1037576" cy="559056"/>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solidFill>
            <a:srgbClr val="99CCFF">
              <a:alpha val="56863"/>
            </a:srgbClr>
          </a:soli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29" name="任意多边形 28"/>
          <p:cNvSpPr/>
          <p:nvPr/>
        </p:nvSpPr>
        <p:spPr>
          <a:xfrm>
            <a:off x="10037014" y="1745374"/>
            <a:ext cx="540857" cy="1147424"/>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solidFill>
              <a:srgbClr val="99FF9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30" name="任意多边形 29"/>
          <p:cNvSpPr/>
          <p:nvPr/>
        </p:nvSpPr>
        <p:spPr>
          <a:xfrm>
            <a:off x="6044286" y="4283276"/>
            <a:ext cx="1037576" cy="559056"/>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solidFill>
            <a:srgbClr val="FFFF66">
              <a:alpha val="56863"/>
            </a:srgbClr>
          </a:soli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站酷快乐体" panose="02010600030101010101" pitchFamily="2" charset="-122"/>
              <a:ea typeface="站酷快乐体" panose="02010600030101010101" pitchFamily="2" charset="-122"/>
              <a:sym typeface="站酷快乐体" panose="02010600030101010101" pitchFamily="2" charset="-122"/>
            </a:endParaRPr>
          </a:p>
        </p:txBody>
      </p:sp>
      <p:sp>
        <p:nvSpPr>
          <p:cNvPr id="36" name="任意多边形 35"/>
          <p:cNvSpPr/>
          <p:nvPr/>
        </p:nvSpPr>
        <p:spPr>
          <a:xfrm>
            <a:off x="6292646" y="3689524"/>
            <a:ext cx="540857" cy="1147424"/>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solidFill>
              <a:srgbClr val="CC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站酷快乐体" panose="02010600030101010101" pitchFamily="2" charset="-122"/>
              <a:ea typeface="站酷快乐体" panose="02010600030101010101" pitchFamily="2" charset="-122"/>
              <a:sym typeface="站酷快乐体" panose="02010600030101010101" pitchFamily="2" charset="-122"/>
            </a:endParaRPr>
          </a:p>
        </p:txBody>
      </p:sp>
      <p:pic>
        <p:nvPicPr>
          <p:cNvPr id="20" name="图片 19"/>
          <p:cNvPicPr>
            <a:picLocks noChangeAspect="1"/>
          </p:cNvPicPr>
          <p:nvPr/>
        </p:nvPicPr>
        <p:blipFill rotWithShape="1">
          <a:blip r:embed="rId9" cstate="print">
            <a:extLst>
              <a:ext uri="{28A0092B-C50C-407E-A947-70E740481C1C}">
                <a14:useLocalDpi xmlns:a14="http://schemas.microsoft.com/office/drawing/2010/main" val="0"/>
              </a:ext>
            </a:extLst>
          </a:blip>
          <a:srcRect l="10564" t="60948" r="73197" b="14564"/>
          <a:stretch>
            <a:fillRect/>
          </a:stretch>
        </p:blipFill>
        <p:spPr>
          <a:xfrm>
            <a:off x="10217204" y="295354"/>
            <a:ext cx="510721" cy="47491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CCECFF">
            <a:alpha val="18000"/>
          </a:srgbClr>
        </a:solid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349839" y="219971"/>
            <a:ext cx="1849677" cy="1260421"/>
          </a:xfrm>
          <a:prstGeom prst="rect">
            <a:avLst/>
          </a:prstGeom>
        </p:spPr>
      </p:pic>
      <p:pic>
        <p:nvPicPr>
          <p:cNvPr id="14" name="图片 13"/>
          <p:cNvPicPr>
            <a:picLocks noChangeAspect="1"/>
          </p:cNvPicPr>
          <p:nvPr/>
        </p:nvPicPr>
        <p:blipFill>
          <a:blip r:embed="rId4" cstate="print"/>
          <a:stretch>
            <a:fillRect/>
          </a:stretch>
        </p:blipFill>
        <p:spPr>
          <a:xfrm>
            <a:off x="1814023" y="2035544"/>
            <a:ext cx="10202783" cy="3320227"/>
          </a:xfrm>
          <a:prstGeom prst="rect">
            <a:avLst/>
          </a:prstGeom>
        </p:spPr>
      </p:pic>
      <p:sp>
        <p:nvSpPr>
          <p:cNvPr id="5" name="任意多边形 4"/>
          <p:cNvSpPr/>
          <p:nvPr/>
        </p:nvSpPr>
        <p:spPr>
          <a:xfrm>
            <a:off x="237507" y="3181651"/>
            <a:ext cx="5508668" cy="3551658"/>
          </a:xfrm>
          <a:custGeom>
            <a:avLst/>
            <a:gdLst>
              <a:gd name="connsiteX0" fmla="*/ 135734 w 5735830"/>
              <a:gd name="connsiteY0" fmla="*/ 360201 h 4633519"/>
              <a:gd name="connsiteX1" fmla="*/ 250034 w 5735830"/>
              <a:gd name="connsiteY1" fmla="*/ 1666487 h 4633519"/>
              <a:gd name="connsiteX2" fmla="*/ 201049 w 5735830"/>
              <a:gd name="connsiteY2" fmla="*/ 4262730 h 4633519"/>
              <a:gd name="connsiteX3" fmla="*/ 1376706 w 5735830"/>
              <a:gd name="connsiteY3" fmla="*/ 4475001 h 4633519"/>
              <a:gd name="connsiteX4" fmla="*/ 5344549 w 5735830"/>
              <a:gd name="connsiteY4" fmla="*/ 4491330 h 4633519"/>
              <a:gd name="connsiteX5" fmla="*/ 5360877 w 5735830"/>
              <a:gd name="connsiteY5" fmla="*/ 2613544 h 4633519"/>
              <a:gd name="connsiteX6" fmla="*/ 5507834 w 5735830"/>
              <a:gd name="connsiteY6" fmla="*/ 278558 h 4633519"/>
              <a:gd name="connsiteX7" fmla="*/ 1899220 w 5735830"/>
              <a:gd name="connsiteY7" fmla="*/ 294887 h 4633519"/>
              <a:gd name="connsiteX8" fmla="*/ 152063 w 5735830"/>
              <a:gd name="connsiteY8" fmla="*/ 972 h 4633519"/>
              <a:gd name="connsiteX9" fmla="*/ 86749 w 5735830"/>
              <a:gd name="connsiteY9" fmla="*/ 409187 h 4633519"/>
              <a:gd name="connsiteX10" fmla="*/ 135734 w 5735830"/>
              <a:gd name="connsiteY10" fmla="*/ 360201 h 4633519"/>
              <a:gd name="connsiteX0-1" fmla="*/ 92877 w 5741958"/>
              <a:gd name="connsiteY0-2" fmla="*/ 409187 h 4633519"/>
              <a:gd name="connsiteX1-3" fmla="*/ 256162 w 5741958"/>
              <a:gd name="connsiteY1-4" fmla="*/ 1666487 h 4633519"/>
              <a:gd name="connsiteX2-5" fmla="*/ 207177 w 5741958"/>
              <a:gd name="connsiteY2-6" fmla="*/ 4262730 h 4633519"/>
              <a:gd name="connsiteX3-7" fmla="*/ 1382834 w 5741958"/>
              <a:gd name="connsiteY3-8" fmla="*/ 4475001 h 4633519"/>
              <a:gd name="connsiteX4-9" fmla="*/ 5350677 w 5741958"/>
              <a:gd name="connsiteY4-10" fmla="*/ 4491330 h 4633519"/>
              <a:gd name="connsiteX5-11" fmla="*/ 5367005 w 5741958"/>
              <a:gd name="connsiteY5-12" fmla="*/ 2613544 h 4633519"/>
              <a:gd name="connsiteX6-13" fmla="*/ 5513962 w 5741958"/>
              <a:gd name="connsiteY6-14" fmla="*/ 278558 h 4633519"/>
              <a:gd name="connsiteX7-15" fmla="*/ 1905348 w 5741958"/>
              <a:gd name="connsiteY7-16" fmla="*/ 294887 h 4633519"/>
              <a:gd name="connsiteX8-17" fmla="*/ 158191 w 5741958"/>
              <a:gd name="connsiteY8-18" fmla="*/ 972 h 4633519"/>
              <a:gd name="connsiteX9-19" fmla="*/ 92877 w 5741958"/>
              <a:gd name="connsiteY9-20" fmla="*/ 409187 h 4633519"/>
              <a:gd name="connsiteX0-21" fmla="*/ 92877 w 5741958"/>
              <a:gd name="connsiteY0-22" fmla="*/ 768415 h 4633519"/>
              <a:gd name="connsiteX1-23" fmla="*/ 256162 w 5741958"/>
              <a:gd name="connsiteY1-24" fmla="*/ 1666487 h 4633519"/>
              <a:gd name="connsiteX2-25" fmla="*/ 207177 w 5741958"/>
              <a:gd name="connsiteY2-26" fmla="*/ 4262730 h 4633519"/>
              <a:gd name="connsiteX3-27" fmla="*/ 1382834 w 5741958"/>
              <a:gd name="connsiteY3-28" fmla="*/ 4475001 h 4633519"/>
              <a:gd name="connsiteX4-29" fmla="*/ 5350677 w 5741958"/>
              <a:gd name="connsiteY4-30" fmla="*/ 4491330 h 4633519"/>
              <a:gd name="connsiteX5-31" fmla="*/ 5367005 w 5741958"/>
              <a:gd name="connsiteY5-32" fmla="*/ 2613544 h 4633519"/>
              <a:gd name="connsiteX6-33" fmla="*/ 5513962 w 5741958"/>
              <a:gd name="connsiteY6-34" fmla="*/ 278558 h 4633519"/>
              <a:gd name="connsiteX7-35" fmla="*/ 1905348 w 5741958"/>
              <a:gd name="connsiteY7-36" fmla="*/ 294887 h 4633519"/>
              <a:gd name="connsiteX8-37" fmla="*/ 158191 w 5741958"/>
              <a:gd name="connsiteY8-38" fmla="*/ 972 h 4633519"/>
              <a:gd name="connsiteX9-39" fmla="*/ 92877 w 5741958"/>
              <a:gd name="connsiteY9-40" fmla="*/ 768415 h 4633519"/>
              <a:gd name="connsiteX0-41" fmla="*/ 3451 w 5652532"/>
              <a:gd name="connsiteY0-42" fmla="*/ 654617 h 4519721"/>
              <a:gd name="connsiteX1-43" fmla="*/ 166736 w 5652532"/>
              <a:gd name="connsiteY1-44" fmla="*/ 1552689 h 4519721"/>
              <a:gd name="connsiteX2-45" fmla="*/ 117751 w 5652532"/>
              <a:gd name="connsiteY2-46" fmla="*/ 4148932 h 4519721"/>
              <a:gd name="connsiteX3-47" fmla="*/ 1293408 w 5652532"/>
              <a:gd name="connsiteY3-48" fmla="*/ 4361203 h 4519721"/>
              <a:gd name="connsiteX4-49" fmla="*/ 5261251 w 5652532"/>
              <a:gd name="connsiteY4-50" fmla="*/ 4377532 h 4519721"/>
              <a:gd name="connsiteX5-51" fmla="*/ 5277579 w 5652532"/>
              <a:gd name="connsiteY5-52" fmla="*/ 2499746 h 4519721"/>
              <a:gd name="connsiteX6-53" fmla="*/ 5424536 w 5652532"/>
              <a:gd name="connsiteY6-54" fmla="*/ 164760 h 4519721"/>
              <a:gd name="connsiteX7-55" fmla="*/ 1815922 w 5652532"/>
              <a:gd name="connsiteY7-56" fmla="*/ 181089 h 4519721"/>
              <a:gd name="connsiteX8-57" fmla="*/ 346351 w 5652532"/>
              <a:gd name="connsiteY8-58" fmla="*/ 1474 h 4519721"/>
              <a:gd name="connsiteX9-59" fmla="*/ 3451 w 5652532"/>
              <a:gd name="connsiteY9-60" fmla="*/ 654617 h 4519721"/>
              <a:gd name="connsiteX0-61" fmla="*/ 3451 w 5613197"/>
              <a:gd name="connsiteY0-62" fmla="*/ 698621 h 4563725"/>
              <a:gd name="connsiteX1-63" fmla="*/ 166736 w 5613197"/>
              <a:gd name="connsiteY1-64" fmla="*/ 1596693 h 4563725"/>
              <a:gd name="connsiteX2-65" fmla="*/ 117751 w 5613197"/>
              <a:gd name="connsiteY2-66" fmla="*/ 4192936 h 4563725"/>
              <a:gd name="connsiteX3-67" fmla="*/ 1293408 w 5613197"/>
              <a:gd name="connsiteY3-68" fmla="*/ 4405207 h 4563725"/>
              <a:gd name="connsiteX4-69" fmla="*/ 5261251 w 5613197"/>
              <a:gd name="connsiteY4-70" fmla="*/ 4421536 h 4563725"/>
              <a:gd name="connsiteX5-71" fmla="*/ 5277579 w 5613197"/>
              <a:gd name="connsiteY5-72" fmla="*/ 2543750 h 4563725"/>
              <a:gd name="connsiteX6-73" fmla="*/ 5424536 w 5613197"/>
              <a:gd name="connsiteY6-74" fmla="*/ 208764 h 4563725"/>
              <a:gd name="connsiteX7-75" fmla="*/ 2354765 w 5613197"/>
              <a:gd name="connsiteY7-76" fmla="*/ 94464 h 4563725"/>
              <a:gd name="connsiteX8-77" fmla="*/ 346351 w 5613197"/>
              <a:gd name="connsiteY8-78" fmla="*/ 45478 h 4563725"/>
              <a:gd name="connsiteX9-79" fmla="*/ 3451 w 5613197"/>
              <a:gd name="connsiteY9-80" fmla="*/ 698621 h 4563725"/>
              <a:gd name="connsiteX0-81" fmla="*/ 3451 w 5554564"/>
              <a:gd name="connsiteY0-82" fmla="*/ 677467 h 4542571"/>
              <a:gd name="connsiteX1-83" fmla="*/ 166736 w 5554564"/>
              <a:gd name="connsiteY1-84" fmla="*/ 1575539 h 4542571"/>
              <a:gd name="connsiteX2-85" fmla="*/ 117751 w 5554564"/>
              <a:gd name="connsiteY2-86" fmla="*/ 4171782 h 4542571"/>
              <a:gd name="connsiteX3-87" fmla="*/ 1293408 w 5554564"/>
              <a:gd name="connsiteY3-88" fmla="*/ 4384053 h 4542571"/>
              <a:gd name="connsiteX4-89" fmla="*/ 5261251 w 5554564"/>
              <a:gd name="connsiteY4-90" fmla="*/ 4400382 h 4542571"/>
              <a:gd name="connsiteX5-91" fmla="*/ 5277579 w 5554564"/>
              <a:gd name="connsiteY5-92" fmla="*/ 2522596 h 4542571"/>
              <a:gd name="connsiteX6-93" fmla="*/ 5424536 w 5554564"/>
              <a:gd name="connsiteY6-94" fmla="*/ 187610 h 4542571"/>
              <a:gd name="connsiteX7-95" fmla="*/ 2354765 w 5554564"/>
              <a:gd name="connsiteY7-96" fmla="*/ 73310 h 4542571"/>
              <a:gd name="connsiteX8-97" fmla="*/ 346351 w 5554564"/>
              <a:gd name="connsiteY8-98" fmla="*/ 24324 h 4542571"/>
              <a:gd name="connsiteX9-99" fmla="*/ 3451 w 5554564"/>
              <a:gd name="connsiteY9-100" fmla="*/ 677467 h 4542571"/>
              <a:gd name="connsiteX0-101" fmla="*/ 3451 w 5682000"/>
              <a:gd name="connsiteY0-102" fmla="*/ 700982 h 4563669"/>
              <a:gd name="connsiteX1-103" fmla="*/ 166736 w 5682000"/>
              <a:gd name="connsiteY1-104" fmla="*/ 1599054 h 4563669"/>
              <a:gd name="connsiteX2-105" fmla="*/ 117751 w 5682000"/>
              <a:gd name="connsiteY2-106" fmla="*/ 4195297 h 4563669"/>
              <a:gd name="connsiteX3-107" fmla="*/ 1293408 w 5682000"/>
              <a:gd name="connsiteY3-108" fmla="*/ 4407568 h 4563669"/>
              <a:gd name="connsiteX4-109" fmla="*/ 5261251 w 5682000"/>
              <a:gd name="connsiteY4-110" fmla="*/ 4423897 h 4563669"/>
              <a:gd name="connsiteX5-111" fmla="*/ 5489850 w 5682000"/>
              <a:gd name="connsiteY5-112" fmla="*/ 2578768 h 4563669"/>
              <a:gd name="connsiteX6-113" fmla="*/ 5424536 w 5682000"/>
              <a:gd name="connsiteY6-114" fmla="*/ 211125 h 4563669"/>
              <a:gd name="connsiteX7-115" fmla="*/ 2354765 w 5682000"/>
              <a:gd name="connsiteY7-116" fmla="*/ 96825 h 4563669"/>
              <a:gd name="connsiteX8-117" fmla="*/ 346351 w 5682000"/>
              <a:gd name="connsiteY8-118" fmla="*/ 47839 h 4563669"/>
              <a:gd name="connsiteX9-119" fmla="*/ 3451 w 5682000"/>
              <a:gd name="connsiteY9-120" fmla="*/ 700982 h 4563669"/>
              <a:gd name="connsiteX0-121" fmla="*/ 3451 w 5687062"/>
              <a:gd name="connsiteY0-122" fmla="*/ 700982 h 4602114"/>
              <a:gd name="connsiteX1-123" fmla="*/ 166736 w 5687062"/>
              <a:gd name="connsiteY1-124" fmla="*/ 1599054 h 4602114"/>
              <a:gd name="connsiteX2-125" fmla="*/ 117751 w 5687062"/>
              <a:gd name="connsiteY2-126" fmla="*/ 4195297 h 4602114"/>
              <a:gd name="connsiteX3-127" fmla="*/ 1293408 w 5687062"/>
              <a:gd name="connsiteY3-128" fmla="*/ 4407568 h 4602114"/>
              <a:gd name="connsiteX4-129" fmla="*/ 5146951 w 5687062"/>
              <a:gd name="connsiteY4-130" fmla="*/ 4472883 h 4602114"/>
              <a:gd name="connsiteX5-131" fmla="*/ 5489850 w 5687062"/>
              <a:gd name="connsiteY5-132" fmla="*/ 2578768 h 4602114"/>
              <a:gd name="connsiteX6-133" fmla="*/ 5424536 w 5687062"/>
              <a:gd name="connsiteY6-134" fmla="*/ 211125 h 4602114"/>
              <a:gd name="connsiteX7-135" fmla="*/ 2354765 w 5687062"/>
              <a:gd name="connsiteY7-136" fmla="*/ 96825 h 4602114"/>
              <a:gd name="connsiteX8-137" fmla="*/ 346351 w 5687062"/>
              <a:gd name="connsiteY8-138" fmla="*/ 47839 h 4602114"/>
              <a:gd name="connsiteX9-139" fmla="*/ 3451 w 5687062"/>
              <a:gd name="connsiteY9-140" fmla="*/ 700982 h 4602114"/>
              <a:gd name="connsiteX0-141" fmla="*/ 3451 w 5687062"/>
              <a:gd name="connsiteY0-142" fmla="*/ 700982 h 4630183"/>
              <a:gd name="connsiteX1-143" fmla="*/ 166736 w 5687062"/>
              <a:gd name="connsiteY1-144" fmla="*/ 1599054 h 4630183"/>
              <a:gd name="connsiteX2-145" fmla="*/ 117751 w 5687062"/>
              <a:gd name="connsiteY2-146" fmla="*/ 4195297 h 4630183"/>
              <a:gd name="connsiteX3-147" fmla="*/ 1750608 w 5687062"/>
              <a:gd name="connsiteY3-148" fmla="*/ 4489211 h 4630183"/>
              <a:gd name="connsiteX4-149" fmla="*/ 5146951 w 5687062"/>
              <a:gd name="connsiteY4-150" fmla="*/ 4472883 h 4630183"/>
              <a:gd name="connsiteX5-151" fmla="*/ 5489850 w 5687062"/>
              <a:gd name="connsiteY5-152" fmla="*/ 2578768 h 4630183"/>
              <a:gd name="connsiteX6-153" fmla="*/ 5424536 w 5687062"/>
              <a:gd name="connsiteY6-154" fmla="*/ 211125 h 4630183"/>
              <a:gd name="connsiteX7-155" fmla="*/ 2354765 w 5687062"/>
              <a:gd name="connsiteY7-156" fmla="*/ 96825 h 4630183"/>
              <a:gd name="connsiteX8-157" fmla="*/ 346351 w 5687062"/>
              <a:gd name="connsiteY8-158" fmla="*/ 47839 h 4630183"/>
              <a:gd name="connsiteX9-159" fmla="*/ 3451 w 5687062"/>
              <a:gd name="connsiteY9-160" fmla="*/ 700982 h 4630183"/>
              <a:gd name="connsiteX0-161" fmla="*/ 39466 w 5723077"/>
              <a:gd name="connsiteY0-162" fmla="*/ 700982 h 4630183"/>
              <a:gd name="connsiteX1-163" fmla="*/ 55794 w 5723077"/>
              <a:gd name="connsiteY1-164" fmla="*/ 1958282 h 4630183"/>
              <a:gd name="connsiteX2-165" fmla="*/ 153766 w 5723077"/>
              <a:gd name="connsiteY2-166" fmla="*/ 4195297 h 4630183"/>
              <a:gd name="connsiteX3-167" fmla="*/ 1786623 w 5723077"/>
              <a:gd name="connsiteY3-168" fmla="*/ 4489211 h 4630183"/>
              <a:gd name="connsiteX4-169" fmla="*/ 5182966 w 5723077"/>
              <a:gd name="connsiteY4-170" fmla="*/ 4472883 h 4630183"/>
              <a:gd name="connsiteX5-171" fmla="*/ 5525865 w 5723077"/>
              <a:gd name="connsiteY5-172" fmla="*/ 2578768 h 4630183"/>
              <a:gd name="connsiteX6-173" fmla="*/ 5460551 w 5723077"/>
              <a:gd name="connsiteY6-174" fmla="*/ 211125 h 4630183"/>
              <a:gd name="connsiteX7-175" fmla="*/ 2390780 w 5723077"/>
              <a:gd name="connsiteY7-176" fmla="*/ 96825 h 4630183"/>
              <a:gd name="connsiteX8-177" fmla="*/ 382366 w 5723077"/>
              <a:gd name="connsiteY8-178" fmla="*/ 47839 h 4630183"/>
              <a:gd name="connsiteX9-179" fmla="*/ 39466 w 5723077"/>
              <a:gd name="connsiteY9-180" fmla="*/ 700982 h 4630183"/>
              <a:gd name="connsiteX0-181" fmla="*/ 39466 w 5723077"/>
              <a:gd name="connsiteY0-182" fmla="*/ 700982 h 4598647"/>
              <a:gd name="connsiteX1-183" fmla="*/ 55794 w 5723077"/>
              <a:gd name="connsiteY1-184" fmla="*/ 1958282 h 4598647"/>
              <a:gd name="connsiteX2-185" fmla="*/ 153766 w 5723077"/>
              <a:gd name="connsiteY2-186" fmla="*/ 4195297 h 4598647"/>
              <a:gd name="connsiteX3-187" fmla="*/ 1786623 w 5723077"/>
              <a:gd name="connsiteY3-188" fmla="*/ 4489211 h 4598647"/>
              <a:gd name="connsiteX4-189" fmla="*/ 5182966 w 5723077"/>
              <a:gd name="connsiteY4-190" fmla="*/ 4472883 h 4598647"/>
              <a:gd name="connsiteX5-191" fmla="*/ 5525865 w 5723077"/>
              <a:gd name="connsiteY5-192" fmla="*/ 2578768 h 4598647"/>
              <a:gd name="connsiteX6-193" fmla="*/ 5460551 w 5723077"/>
              <a:gd name="connsiteY6-194" fmla="*/ 211125 h 4598647"/>
              <a:gd name="connsiteX7-195" fmla="*/ 2390780 w 5723077"/>
              <a:gd name="connsiteY7-196" fmla="*/ 96825 h 4598647"/>
              <a:gd name="connsiteX8-197" fmla="*/ 382366 w 5723077"/>
              <a:gd name="connsiteY8-198" fmla="*/ 47839 h 4598647"/>
              <a:gd name="connsiteX9-199" fmla="*/ 39466 w 5723077"/>
              <a:gd name="connsiteY9-200" fmla="*/ 700982 h 4598647"/>
              <a:gd name="connsiteX0-201" fmla="*/ 39466 w 5716643"/>
              <a:gd name="connsiteY0-202" fmla="*/ 700982 h 4625148"/>
              <a:gd name="connsiteX1-203" fmla="*/ 55794 w 5716643"/>
              <a:gd name="connsiteY1-204" fmla="*/ 1958282 h 4625148"/>
              <a:gd name="connsiteX2-205" fmla="*/ 153766 w 5716643"/>
              <a:gd name="connsiteY2-206" fmla="*/ 4195297 h 4625148"/>
              <a:gd name="connsiteX3-207" fmla="*/ 1786623 w 5716643"/>
              <a:gd name="connsiteY3-208" fmla="*/ 4489211 h 4625148"/>
              <a:gd name="connsiteX4-209" fmla="*/ 5328776 w 5716643"/>
              <a:gd name="connsiteY4-210" fmla="*/ 4508802 h 4625148"/>
              <a:gd name="connsiteX5-211" fmla="*/ 5525865 w 5716643"/>
              <a:gd name="connsiteY5-212" fmla="*/ 2578768 h 4625148"/>
              <a:gd name="connsiteX6-213" fmla="*/ 5460551 w 5716643"/>
              <a:gd name="connsiteY6-214" fmla="*/ 211125 h 4625148"/>
              <a:gd name="connsiteX7-215" fmla="*/ 2390780 w 5716643"/>
              <a:gd name="connsiteY7-216" fmla="*/ 96825 h 4625148"/>
              <a:gd name="connsiteX8-217" fmla="*/ 382366 w 5716643"/>
              <a:gd name="connsiteY8-218" fmla="*/ 47839 h 4625148"/>
              <a:gd name="connsiteX9-219" fmla="*/ 39466 w 5716643"/>
              <a:gd name="connsiteY9-220" fmla="*/ 700982 h 4625148"/>
              <a:gd name="connsiteX0-221" fmla="*/ 39466 w 5715854"/>
              <a:gd name="connsiteY0-222" fmla="*/ 700982 h 4573748"/>
              <a:gd name="connsiteX1-223" fmla="*/ 55794 w 5715854"/>
              <a:gd name="connsiteY1-224" fmla="*/ 1958282 h 4573748"/>
              <a:gd name="connsiteX2-225" fmla="*/ 153766 w 5715854"/>
              <a:gd name="connsiteY2-226" fmla="*/ 4195297 h 4573748"/>
              <a:gd name="connsiteX3-227" fmla="*/ 1786623 w 5715854"/>
              <a:gd name="connsiteY3-228" fmla="*/ 4489211 h 4573748"/>
              <a:gd name="connsiteX4-229" fmla="*/ 5347003 w 5715854"/>
              <a:gd name="connsiteY4-230" fmla="*/ 4436964 h 4573748"/>
              <a:gd name="connsiteX5-231" fmla="*/ 5525865 w 5715854"/>
              <a:gd name="connsiteY5-232" fmla="*/ 2578768 h 4573748"/>
              <a:gd name="connsiteX6-233" fmla="*/ 5460551 w 5715854"/>
              <a:gd name="connsiteY6-234" fmla="*/ 211125 h 4573748"/>
              <a:gd name="connsiteX7-235" fmla="*/ 2390780 w 5715854"/>
              <a:gd name="connsiteY7-236" fmla="*/ 96825 h 4573748"/>
              <a:gd name="connsiteX8-237" fmla="*/ 382366 w 5715854"/>
              <a:gd name="connsiteY8-238" fmla="*/ 47839 h 4573748"/>
              <a:gd name="connsiteX9-239" fmla="*/ 39466 w 5715854"/>
              <a:gd name="connsiteY9-240" fmla="*/ 700982 h 4573748"/>
              <a:gd name="connsiteX0-241" fmla="*/ 39466 w 5628110"/>
              <a:gd name="connsiteY0-242" fmla="*/ 658040 h 4530806"/>
              <a:gd name="connsiteX1-243" fmla="*/ 55794 w 5628110"/>
              <a:gd name="connsiteY1-244" fmla="*/ 1915340 h 4530806"/>
              <a:gd name="connsiteX2-245" fmla="*/ 153766 w 5628110"/>
              <a:gd name="connsiteY2-246" fmla="*/ 4152355 h 4530806"/>
              <a:gd name="connsiteX3-247" fmla="*/ 1786623 w 5628110"/>
              <a:gd name="connsiteY3-248" fmla="*/ 4446269 h 4530806"/>
              <a:gd name="connsiteX4-249" fmla="*/ 5347003 w 5628110"/>
              <a:gd name="connsiteY4-250" fmla="*/ 4394022 h 4530806"/>
              <a:gd name="connsiteX5-251" fmla="*/ 5525865 w 5628110"/>
              <a:gd name="connsiteY5-252" fmla="*/ 2535826 h 4530806"/>
              <a:gd name="connsiteX6-253" fmla="*/ 5460551 w 5628110"/>
              <a:gd name="connsiteY6-254" fmla="*/ 168183 h 4530806"/>
              <a:gd name="connsiteX7-255" fmla="*/ 2390780 w 5628110"/>
              <a:gd name="connsiteY7-256" fmla="*/ 53883 h 4530806"/>
              <a:gd name="connsiteX8-257" fmla="*/ 382366 w 5628110"/>
              <a:gd name="connsiteY8-258" fmla="*/ 4897 h 4530806"/>
              <a:gd name="connsiteX9-259" fmla="*/ 39466 w 5628110"/>
              <a:gd name="connsiteY9-260" fmla="*/ 658040 h 4530806"/>
              <a:gd name="connsiteX0-261" fmla="*/ 39466 w 5628110"/>
              <a:gd name="connsiteY0-262" fmla="*/ 658040 h 4530806"/>
              <a:gd name="connsiteX1-263" fmla="*/ 55794 w 5628110"/>
              <a:gd name="connsiteY1-264" fmla="*/ 1915340 h 4530806"/>
              <a:gd name="connsiteX2-265" fmla="*/ 153766 w 5628110"/>
              <a:gd name="connsiteY2-266" fmla="*/ 4152355 h 4530806"/>
              <a:gd name="connsiteX3-267" fmla="*/ 1786623 w 5628110"/>
              <a:gd name="connsiteY3-268" fmla="*/ 4446269 h 4530806"/>
              <a:gd name="connsiteX4-269" fmla="*/ 5347003 w 5628110"/>
              <a:gd name="connsiteY4-270" fmla="*/ 4394022 h 4530806"/>
              <a:gd name="connsiteX5-271" fmla="*/ 5525865 w 5628110"/>
              <a:gd name="connsiteY5-272" fmla="*/ 2535826 h 4530806"/>
              <a:gd name="connsiteX6-273" fmla="*/ 5460551 w 5628110"/>
              <a:gd name="connsiteY6-274" fmla="*/ 168183 h 4530806"/>
              <a:gd name="connsiteX7-275" fmla="*/ 2390780 w 5628110"/>
              <a:gd name="connsiteY7-276" fmla="*/ 53883 h 4530806"/>
              <a:gd name="connsiteX8-277" fmla="*/ 473498 w 5628110"/>
              <a:gd name="connsiteY8-278" fmla="*/ 4897 h 4530806"/>
              <a:gd name="connsiteX9-279" fmla="*/ 39466 w 5628110"/>
              <a:gd name="connsiteY9-280" fmla="*/ 658040 h 4530806"/>
              <a:gd name="connsiteX0-281" fmla="*/ 39466 w 5628110"/>
              <a:gd name="connsiteY0-282" fmla="*/ 658040 h 4530806"/>
              <a:gd name="connsiteX1-283" fmla="*/ 55794 w 5628110"/>
              <a:gd name="connsiteY1-284" fmla="*/ 1915340 h 4530806"/>
              <a:gd name="connsiteX2-285" fmla="*/ 153766 w 5628110"/>
              <a:gd name="connsiteY2-286" fmla="*/ 4152355 h 4530806"/>
              <a:gd name="connsiteX3-287" fmla="*/ 1786623 w 5628110"/>
              <a:gd name="connsiteY3-288" fmla="*/ 4446269 h 4530806"/>
              <a:gd name="connsiteX4-289" fmla="*/ 5347003 w 5628110"/>
              <a:gd name="connsiteY4-290" fmla="*/ 4394022 h 4530806"/>
              <a:gd name="connsiteX5-291" fmla="*/ 5525865 w 5628110"/>
              <a:gd name="connsiteY5-292" fmla="*/ 2535826 h 4530806"/>
              <a:gd name="connsiteX6-293" fmla="*/ 5460551 w 5628110"/>
              <a:gd name="connsiteY6-294" fmla="*/ 168183 h 4530806"/>
              <a:gd name="connsiteX7-295" fmla="*/ 2390780 w 5628110"/>
              <a:gd name="connsiteY7-296" fmla="*/ 53883 h 4530806"/>
              <a:gd name="connsiteX8-297" fmla="*/ 473498 w 5628110"/>
              <a:gd name="connsiteY8-298" fmla="*/ 4897 h 4530806"/>
              <a:gd name="connsiteX9-299" fmla="*/ 277859 w 5628110"/>
              <a:gd name="connsiteY9-300" fmla="*/ 887092 h 4530806"/>
              <a:gd name="connsiteX0-301" fmla="*/ 39466 w 5628110"/>
              <a:gd name="connsiteY0-302" fmla="*/ 658040 h 4530806"/>
              <a:gd name="connsiteX1-303" fmla="*/ 55794 w 5628110"/>
              <a:gd name="connsiteY1-304" fmla="*/ 1915340 h 4530806"/>
              <a:gd name="connsiteX2-305" fmla="*/ 153766 w 5628110"/>
              <a:gd name="connsiteY2-306" fmla="*/ 4152355 h 4530806"/>
              <a:gd name="connsiteX3-307" fmla="*/ 1786623 w 5628110"/>
              <a:gd name="connsiteY3-308" fmla="*/ 4446269 h 4530806"/>
              <a:gd name="connsiteX4-309" fmla="*/ 5347003 w 5628110"/>
              <a:gd name="connsiteY4-310" fmla="*/ 4394022 h 4530806"/>
              <a:gd name="connsiteX5-311" fmla="*/ 5525865 w 5628110"/>
              <a:gd name="connsiteY5-312" fmla="*/ 2535826 h 4530806"/>
              <a:gd name="connsiteX6-313" fmla="*/ 5460551 w 5628110"/>
              <a:gd name="connsiteY6-314" fmla="*/ 168183 h 4530806"/>
              <a:gd name="connsiteX7-315" fmla="*/ 2390780 w 5628110"/>
              <a:gd name="connsiteY7-316" fmla="*/ 53883 h 4530806"/>
              <a:gd name="connsiteX8-317" fmla="*/ 473498 w 5628110"/>
              <a:gd name="connsiteY8-318" fmla="*/ 4897 h 4530806"/>
              <a:gd name="connsiteX0-319" fmla="*/ 39466 w 5628110"/>
              <a:gd name="connsiteY0-320" fmla="*/ 896635 h 4530806"/>
              <a:gd name="connsiteX1-321" fmla="*/ 55794 w 5628110"/>
              <a:gd name="connsiteY1-322" fmla="*/ 1915340 h 4530806"/>
              <a:gd name="connsiteX2-323" fmla="*/ 153766 w 5628110"/>
              <a:gd name="connsiteY2-324" fmla="*/ 4152355 h 4530806"/>
              <a:gd name="connsiteX3-325" fmla="*/ 1786623 w 5628110"/>
              <a:gd name="connsiteY3-326" fmla="*/ 4446269 h 4530806"/>
              <a:gd name="connsiteX4-327" fmla="*/ 5347003 w 5628110"/>
              <a:gd name="connsiteY4-328" fmla="*/ 4394022 h 4530806"/>
              <a:gd name="connsiteX5-329" fmla="*/ 5525865 w 5628110"/>
              <a:gd name="connsiteY5-330" fmla="*/ 2535826 h 4530806"/>
              <a:gd name="connsiteX6-331" fmla="*/ 5460551 w 5628110"/>
              <a:gd name="connsiteY6-332" fmla="*/ 168183 h 4530806"/>
              <a:gd name="connsiteX7-333" fmla="*/ 2390780 w 5628110"/>
              <a:gd name="connsiteY7-334" fmla="*/ 53883 h 4530806"/>
              <a:gd name="connsiteX8-335" fmla="*/ 473498 w 5628110"/>
              <a:gd name="connsiteY8-336" fmla="*/ 4897 h 4530806"/>
              <a:gd name="connsiteX0-337" fmla="*/ 39466 w 5628110"/>
              <a:gd name="connsiteY0-338" fmla="*/ 896635 h 4530806"/>
              <a:gd name="connsiteX1-339" fmla="*/ 55794 w 5628110"/>
              <a:gd name="connsiteY1-340" fmla="*/ 1915340 h 4530806"/>
              <a:gd name="connsiteX2-341" fmla="*/ 153766 w 5628110"/>
              <a:gd name="connsiteY2-342" fmla="*/ 4152355 h 4530806"/>
              <a:gd name="connsiteX3-343" fmla="*/ 1786623 w 5628110"/>
              <a:gd name="connsiteY3-344" fmla="*/ 4446269 h 4530806"/>
              <a:gd name="connsiteX4-345" fmla="*/ 5347003 w 5628110"/>
              <a:gd name="connsiteY4-346" fmla="*/ 4394022 h 4530806"/>
              <a:gd name="connsiteX5-347" fmla="*/ 5525865 w 5628110"/>
              <a:gd name="connsiteY5-348" fmla="*/ 2535826 h 4530806"/>
              <a:gd name="connsiteX6-349" fmla="*/ 5460551 w 5628110"/>
              <a:gd name="connsiteY6-350" fmla="*/ 168183 h 4530806"/>
              <a:gd name="connsiteX7-351" fmla="*/ 2390780 w 5628110"/>
              <a:gd name="connsiteY7-352" fmla="*/ 53883 h 4530806"/>
              <a:gd name="connsiteX8-353" fmla="*/ 845987 w 5628110"/>
              <a:gd name="connsiteY8-354" fmla="*/ 4897 h 4530806"/>
            </a:gdLst>
            <a:ahLst/>
            <a:cxnLst>
              <a:cxn ang="0">
                <a:pos x="connsiteX0-337" y="connsiteY0-338"/>
              </a:cxn>
              <a:cxn ang="0">
                <a:pos x="connsiteX1-339" y="connsiteY1-340"/>
              </a:cxn>
              <a:cxn ang="0">
                <a:pos x="connsiteX2-341" y="connsiteY2-342"/>
              </a:cxn>
              <a:cxn ang="0">
                <a:pos x="connsiteX3-343" y="connsiteY3-344"/>
              </a:cxn>
              <a:cxn ang="0">
                <a:pos x="connsiteX4-345" y="connsiteY4-346"/>
              </a:cxn>
              <a:cxn ang="0">
                <a:pos x="connsiteX5-347" y="connsiteY5-348"/>
              </a:cxn>
              <a:cxn ang="0">
                <a:pos x="connsiteX6-349" y="connsiteY6-350"/>
              </a:cxn>
              <a:cxn ang="0">
                <a:pos x="connsiteX7-351" y="connsiteY7-352"/>
              </a:cxn>
              <a:cxn ang="0">
                <a:pos x="connsiteX8-353" y="connsiteY8-354"/>
              </a:cxn>
            </a:cxnLst>
            <a:rect l="l" t="t" r="r" b="b"/>
            <a:pathLst>
              <a:path w="5628110" h="4530806">
                <a:moveTo>
                  <a:pt x="39466" y="896635"/>
                </a:moveTo>
                <a:cubicBezTo>
                  <a:pt x="-30151" y="1215042"/>
                  <a:pt x="36744" y="1372720"/>
                  <a:pt x="55794" y="1915340"/>
                </a:cubicBezTo>
                <a:cubicBezTo>
                  <a:pt x="74844" y="2457960"/>
                  <a:pt x="-134706" y="3730534"/>
                  <a:pt x="153766" y="4152355"/>
                </a:cubicBezTo>
                <a:cubicBezTo>
                  <a:pt x="442238" y="4574177"/>
                  <a:pt x="921084" y="4405991"/>
                  <a:pt x="1786623" y="4446269"/>
                </a:cubicBezTo>
                <a:cubicBezTo>
                  <a:pt x="2652162" y="4486547"/>
                  <a:pt x="4942512" y="4640591"/>
                  <a:pt x="5347003" y="4394022"/>
                </a:cubicBezTo>
                <a:cubicBezTo>
                  <a:pt x="5751494" y="4147453"/>
                  <a:pt x="5506940" y="3240133"/>
                  <a:pt x="5525865" y="2535826"/>
                </a:cubicBezTo>
                <a:cubicBezTo>
                  <a:pt x="5544790" y="1831520"/>
                  <a:pt x="5782574" y="438161"/>
                  <a:pt x="5460551" y="168183"/>
                </a:cubicBezTo>
                <a:cubicBezTo>
                  <a:pt x="5138528" y="-101795"/>
                  <a:pt x="3221955" y="81097"/>
                  <a:pt x="2390780" y="53883"/>
                </a:cubicBezTo>
                <a:cubicBezTo>
                  <a:pt x="1559605" y="26669"/>
                  <a:pt x="1148065" y="-14153"/>
                  <a:pt x="845987" y="4897"/>
                </a:cubicBezTo>
              </a:path>
            </a:pathLst>
          </a:custGeom>
          <a:noFill/>
          <a:ln w="25400" cap="rnd">
            <a:solidFill>
              <a:srgbClr val="A77FC6"/>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5746173" y="687858"/>
            <a:ext cx="5737266" cy="4269622"/>
          </a:xfrm>
          <a:custGeom>
            <a:avLst/>
            <a:gdLst>
              <a:gd name="connsiteX0" fmla="*/ 135734 w 5735830"/>
              <a:gd name="connsiteY0" fmla="*/ 360201 h 4633519"/>
              <a:gd name="connsiteX1" fmla="*/ 250034 w 5735830"/>
              <a:gd name="connsiteY1" fmla="*/ 1666487 h 4633519"/>
              <a:gd name="connsiteX2" fmla="*/ 201049 w 5735830"/>
              <a:gd name="connsiteY2" fmla="*/ 4262730 h 4633519"/>
              <a:gd name="connsiteX3" fmla="*/ 1376706 w 5735830"/>
              <a:gd name="connsiteY3" fmla="*/ 4475001 h 4633519"/>
              <a:gd name="connsiteX4" fmla="*/ 5344549 w 5735830"/>
              <a:gd name="connsiteY4" fmla="*/ 4491330 h 4633519"/>
              <a:gd name="connsiteX5" fmla="*/ 5360877 w 5735830"/>
              <a:gd name="connsiteY5" fmla="*/ 2613544 h 4633519"/>
              <a:gd name="connsiteX6" fmla="*/ 5507834 w 5735830"/>
              <a:gd name="connsiteY6" fmla="*/ 278558 h 4633519"/>
              <a:gd name="connsiteX7" fmla="*/ 1899220 w 5735830"/>
              <a:gd name="connsiteY7" fmla="*/ 294887 h 4633519"/>
              <a:gd name="connsiteX8" fmla="*/ 152063 w 5735830"/>
              <a:gd name="connsiteY8" fmla="*/ 972 h 4633519"/>
              <a:gd name="connsiteX9" fmla="*/ 86749 w 5735830"/>
              <a:gd name="connsiteY9" fmla="*/ 409187 h 4633519"/>
              <a:gd name="connsiteX10" fmla="*/ 135734 w 5735830"/>
              <a:gd name="connsiteY10" fmla="*/ 360201 h 4633519"/>
              <a:gd name="connsiteX0-1" fmla="*/ 92877 w 5741958"/>
              <a:gd name="connsiteY0-2" fmla="*/ 409187 h 4633519"/>
              <a:gd name="connsiteX1-3" fmla="*/ 256162 w 5741958"/>
              <a:gd name="connsiteY1-4" fmla="*/ 1666487 h 4633519"/>
              <a:gd name="connsiteX2-5" fmla="*/ 207177 w 5741958"/>
              <a:gd name="connsiteY2-6" fmla="*/ 4262730 h 4633519"/>
              <a:gd name="connsiteX3-7" fmla="*/ 1382834 w 5741958"/>
              <a:gd name="connsiteY3-8" fmla="*/ 4475001 h 4633519"/>
              <a:gd name="connsiteX4-9" fmla="*/ 5350677 w 5741958"/>
              <a:gd name="connsiteY4-10" fmla="*/ 4491330 h 4633519"/>
              <a:gd name="connsiteX5-11" fmla="*/ 5367005 w 5741958"/>
              <a:gd name="connsiteY5-12" fmla="*/ 2613544 h 4633519"/>
              <a:gd name="connsiteX6-13" fmla="*/ 5513962 w 5741958"/>
              <a:gd name="connsiteY6-14" fmla="*/ 278558 h 4633519"/>
              <a:gd name="connsiteX7-15" fmla="*/ 1905348 w 5741958"/>
              <a:gd name="connsiteY7-16" fmla="*/ 294887 h 4633519"/>
              <a:gd name="connsiteX8-17" fmla="*/ 158191 w 5741958"/>
              <a:gd name="connsiteY8-18" fmla="*/ 972 h 4633519"/>
              <a:gd name="connsiteX9-19" fmla="*/ 92877 w 5741958"/>
              <a:gd name="connsiteY9-20" fmla="*/ 409187 h 4633519"/>
              <a:gd name="connsiteX0-21" fmla="*/ 92877 w 5741958"/>
              <a:gd name="connsiteY0-22" fmla="*/ 768415 h 4633519"/>
              <a:gd name="connsiteX1-23" fmla="*/ 256162 w 5741958"/>
              <a:gd name="connsiteY1-24" fmla="*/ 1666487 h 4633519"/>
              <a:gd name="connsiteX2-25" fmla="*/ 207177 w 5741958"/>
              <a:gd name="connsiteY2-26" fmla="*/ 4262730 h 4633519"/>
              <a:gd name="connsiteX3-27" fmla="*/ 1382834 w 5741958"/>
              <a:gd name="connsiteY3-28" fmla="*/ 4475001 h 4633519"/>
              <a:gd name="connsiteX4-29" fmla="*/ 5350677 w 5741958"/>
              <a:gd name="connsiteY4-30" fmla="*/ 4491330 h 4633519"/>
              <a:gd name="connsiteX5-31" fmla="*/ 5367005 w 5741958"/>
              <a:gd name="connsiteY5-32" fmla="*/ 2613544 h 4633519"/>
              <a:gd name="connsiteX6-33" fmla="*/ 5513962 w 5741958"/>
              <a:gd name="connsiteY6-34" fmla="*/ 278558 h 4633519"/>
              <a:gd name="connsiteX7-35" fmla="*/ 1905348 w 5741958"/>
              <a:gd name="connsiteY7-36" fmla="*/ 294887 h 4633519"/>
              <a:gd name="connsiteX8-37" fmla="*/ 158191 w 5741958"/>
              <a:gd name="connsiteY8-38" fmla="*/ 972 h 4633519"/>
              <a:gd name="connsiteX9-39" fmla="*/ 92877 w 5741958"/>
              <a:gd name="connsiteY9-40" fmla="*/ 768415 h 4633519"/>
              <a:gd name="connsiteX0-41" fmla="*/ 3451 w 5652532"/>
              <a:gd name="connsiteY0-42" fmla="*/ 654617 h 4519721"/>
              <a:gd name="connsiteX1-43" fmla="*/ 166736 w 5652532"/>
              <a:gd name="connsiteY1-44" fmla="*/ 1552689 h 4519721"/>
              <a:gd name="connsiteX2-45" fmla="*/ 117751 w 5652532"/>
              <a:gd name="connsiteY2-46" fmla="*/ 4148932 h 4519721"/>
              <a:gd name="connsiteX3-47" fmla="*/ 1293408 w 5652532"/>
              <a:gd name="connsiteY3-48" fmla="*/ 4361203 h 4519721"/>
              <a:gd name="connsiteX4-49" fmla="*/ 5261251 w 5652532"/>
              <a:gd name="connsiteY4-50" fmla="*/ 4377532 h 4519721"/>
              <a:gd name="connsiteX5-51" fmla="*/ 5277579 w 5652532"/>
              <a:gd name="connsiteY5-52" fmla="*/ 2499746 h 4519721"/>
              <a:gd name="connsiteX6-53" fmla="*/ 5424536 w 5652532"/>
              <a:gd name="connsiteY6-54" fmla="*/ 164760 h 4519721"/>
              <a:gd name="connsiteX7-55" fmla="*/ 1815922 w 5652532"/>
              <a:gd name="connsiteY7-56" fmla="*/ 181089 h 4519721"/>
              <a:gd name="connsiteX8-57" fmla="*/ 346351 w 5652532"/>
              <a:gd name="connsiteY8-58" fmla="*/ 1474 h 4519721"/>
              <a:gd name="connsiteX9-59" fmla="*/ 3451 w 5652532"/>
              <a:gd name="connsiteY9-60" fmla="*/ 654617 h 4519721"/>
              <a:gd name="connsiteX0-61" fmla="*/ 3451 w 5613197"/>
              <a:gd name="connsiteY0-62" fmla="*/ 698621 h 4563725"/>
              <a:gd name="connsiteX1-63" fmla="*/ 166736 w 5613197"/>
              <a:gd name="connsiteY1-64" fmla="*/ 1596693 h 4563725"/>
              <a:gd name="connsiteX2-65" fmla="*/ 117751 w 5613197"/>
              <a:gd name="connsiteY2-66" fmla="*/ 4192936 h 4563725"/>
              <a:gd name="connsiteX3-67" fmla="*/ 1293408 w 5613197"/>
              <a:gd name="connsiteY3-68" fmla="*/ 4405207 h 4563725"/>
              <a:gd name="connsiteX4-69" fmla="*/ 5261251 w 5613197"/>
              <a:gd name="connsiteY4-70" fmla="*/ 4421536 h 4563725"/>
              <a:gd name="connsiteX5-71" fmla="*/ 5277579 w 5613197"/>
              <a:gd name="connsiteY5-72" fmla="*/ 2543750 h 4563725"/>
              <a:gd name="connsiteX6-73" fmla="*/ 5424536 w 5613197"/>
              <a:gd name="connsiteY6-74" fmla="*/ 208764 h 4563725"/>
              <a:gd name="connsiteX7-75" fmla="*/ 2354765 w 5613197"/>
              <a:gd name="connsiteY7-76" fmla="*/ 94464 h 4563725"/>
              <a:gd name="connsiteX8-77" fmla="*/ 346351 w 5613197"/>
              <a:gd name="connsiteY8-78" fmla="*/ 45478 h 4563725"/>
              <a:gd name="connsiteX9-79" fmla="*/ 3451 w 5613197"/>
              <a:gd name="connsiteY9-80" fmla="*/ 698621 h 4563725"/>
              <a:gd name="connsiteX0-81" fmla="*/ 3451 w 5554564"/>
              <a:gd name="connsiteY0-82" fmla="*/ 677467 h 4542571"/>
              <a:gd name="connsiteX1-83" fmla="*/ 166736 w 5554564"/>
              <a:gd name="connsiteY1-84" fmla="*/ 1575539 h 4542571"/>
              <a:gd name="connsiteX2-85" fmla="*/ 117751 w 5554564"/>
              <a:gd name="connsiteY2-86" fmla="*/ 4171782 h 4542571"/>
              <a:gd name="connsiteX3-87" fmla="*/ 1293408 w 5554564"/>
              <a:gd name="connsiteY3-88" fmla="*/ 4384053 h 4542571"/>
              <a:gd name="connsiteX4-89" fmla="*/ 5261251 w 5554564"/>
              <a:gd name="connsiteY4-90" fmla="*/ 4400382 h 4542571"/>
              <a:gd name="connsiteX5-91" fmla="*/ 5277579 w 5554564"/>
              <a:gd name="connsiteY5-92" fmla="*/ 2522596 h 4542571"/>
              <a:gd name="connsiteX6-93" fmla="*/ 5424536 w 5554564"/>
              <a:gd name="connsiteY6-94" fmla="*/ 187610 h 4542571"/>
              <a:gd name="connsiteX7-95" fmla="*/ 2354765 w 5554564"/>
              <a:gd name="connsiteY7-96" fmla="*/ 73310 h 4542571"/>
              <a:gd name="connsiteX8-97" fmla="*/ 346351 w 5554564"/>
              <a:gd name="connsiteY8-98" fmla="*/ 24324 h 4542571"/>
              <a:gd name="connsiteX9-99" fmla="*/ 3451 w 5554564"/>
              <a:gd name="connsiteY9-100" fmla="*/ 677467 h 4542571"/>
              <a:gd name="connsiteX0-101" fmla="*/ 3451 w 5682000"/>
              <a:gd name="connsiteY0-102" fmla="*/ 700982 h 4563669"/>
              <a:gd name="connsiteX1-103" fmla="*/ 166736 w 5682000"/>
              <a:gd name="connsiteY1-104" fmla="*/ 1599054 h 4563669"/>
              <a:gd name="connsiteX2-105" fmla="*/ 117751 w 5682000"/>
              <a:gd name="connsiteY2-106" fmla="*/ 4195297 h 4563669"/>
              <a:gd name="connsiteX3-107" fmla="*/ 1293408 w 5682000"/>
              <a:gd name="connsiteY3-108" fmla="*/ 4407568 h 4563669"/>
              <a:gd name="connsiteX4-109" fmla="*/ 5261251 w 5682000"/>
              <a:gd name="connsiteY4-110" fmla="*/ 4423897 h 4563669"/>
              <a:gd name="connsiteX5-111" fmla="*/ 5489850 w 5682000"/>
              <a:gd name="connsiteY5-112" fmla="*/ 2578768 h 4563669"/>
              <a:gd name="connsiteX6-113" fmla="*/ 5424536 w 5682000"/>
              <a:gd name="connsiteY6-114" fmla="*/ 211125 h 4563669"/>
              <a:gd name="connsiteX7-115" fmla="*/ 2354765 w 5682000"/>
              <a:gd name="connsiteY7-116" fmla="*/ 96825 h 4563669"/>
              <a:gd name="connsiteX8-117" fmla="*/ 346351 w 5682000"/>
              <a:gd name="connsiteY8-118" fmla="*/ 47839 h 4563669"/>
              <a:gd name="connsiteX9-119" fmla="*/ 3451 w 5682000"/>
              <a:gd name="connsiteY9-120" fmla="*/ 700982 h 4563669"/>
              <a:gd name="connsiteX0-121" fmla="*/ 3451 w 5687062"/>
              <a:gd name="connsiteY0-122" fmla="*/ 700982 h 4602114"/>
              <a:gd name="connsiteX1-123" fmla="*/ 166736 w 5687062"/>
              <a:gd name="connsiteY1-124" fmla="*/ 1599054 h 4602114"/>
              <a:gd name="connsiteX2-125" fmla="*/ 117751 w 5687062"/>
              <a:gd name="connsiteY2-126" fmla="*/ 4195297 h 4602114"/>
              <a:gd name="connsiteX3-127" fmla="*/ 1293408 w 5687062"/>
              <a:gd name="connsiteY3-128" fmla="*/ 4407568 h 4602114"/>
              <a:gd name="connsiteX4-129" fmla="*/ 5146951 w 5687062"/>
              <a:gd name="connsiteY4-130" fmla="*/ 4472883 h 4602114"/>
              <a:gd name="connsiteX5-131" fmla="*/ 5489850 w 5687062"/>
              <a:gd name="connsiteY5-132" fmla="*/ 2578768 h 4602114"/>
              <a:gd name="connsiteX6-133" fmla="*/ 5424536 w 5687062"/>
              <a:gd name="connsiteY6-134" fmla="*/ 211125 h 4602114"/>
              <a:gd name="connsiteX7-135" fmla="*/ 2354765 w 5687062"/>
              <a:gd name="connsiteY7-136" fmla="*/ 96825 h 4602114"/>
              <a:gd name="connsiteX8-137" fmla="*/ 346351 w 5687062"/>
              <a:gd name="connsiteY8-138" fmla="*/ 47839 h 4602114"/>
              <a:gd name="connsiteX9-139" fmla="*/ 3451 w 5687062"/>
              <a:gd name="connsiteY9-140" fmla="*/ 700982 h 4602114"/>
              <a:gd name="connsiteX0-141" fmla="*/ 3451 w 5687062"/>
              <a:gd name="connsiteY0-142" fmla="*/ 700982 h 4630183"/>
              <a:gd name="connsiteX1-143" fmla="*/ 166736 w 5687062"/>
              <a:gd name="connsiteY1-144" fmla="*/ 1599054 h 4630183"/>
              <a:gd name="connsiteX2-145" fmla="*/ 117751 w 5687062"/>
              <a:gd name="connsiteY2-146" fmla="*/ 4195297 h 4630183"/>
              <a:gd name="connsiteX3-147" fmla="*/ 1750608 w 5687062"/>
              <a:gd name="connsiteY3-148" fmla="*/ 4489211 h 4630183"/>
              <a:gd name="connsiteX4-149" fmla="*/ 5146951 w 5687062"/>
              <a:gd name="connsiteY4-150" fmla="*/ 4472883 h 4630183"/>
              <a:gd name="connsiteX5-151" fmla="*/ 5489850 w 5687062"/>
              <a:gd name="connsiteY5-152" fmla="*/ 2578768 h 4630183"/>
              <a:gd name="connsiteX6-153" fmla="*/ 5424536 w 5687062"/>
              <a:gd name="connsiteY6-154" fmla="*/ 211125 h 4630183"/>
              <a:gd name="connsiteX7-155" fmla="*/ 2354765 w 5687062"/>
              <a:gd name="connsiteY7-156" fmla="*/ 96825 h 4630183"/>
              <a:gd name="connsiteX8-157" fmla="*/ 346351 w 5687062"/>
              <a:gd name="connsiteY8-158" fmla="*/ 47839 h 4630183"/>
              <a:gd name="connsiteX9-159" fmla="*/ 3451 w 5687062"/>
              <a:gd name="connsiteY9-160" fmla="*/ 700982 h 4630183"/>
              <a:gd name="connsiteX0-161" fmla="*/ 39466 w 5723077"/>
              <a:gd name="connsiteY0-162" fmla="*/ 700982 h 4630183"/>
              <a:gd name="connsiteX1-163" fmla="*/ 55794 w 5723077"/>
              <a:gd name="connsiteY1-164" fmla="*/ 1958282 h 4630183"/>
              <a:gd name="connsiteX2-165" fmla="*/ 153766 w 5723077"/>
              <a:gd name="connsiteY2-166" fmla="*/ 4195297 h 4630183"/>
              <a:gd name="connsiteX3-167" fmla="*/ 1786623 w 5723077"/>
              <a:gd name="connsiteY3-168" fmla="*/ 4489211 h 4630183"/>
              <a:gd name="connsiteX4-169" fmla="*/ 5182966 w 5723077"/>
              <a:gd name="connsiteY4-170" fmla="*/ 4472883 h 4630183"/>
              <a:gd name="connsiteX5-171" fmla="*/ 5525865 w 5723077"/>
              <a:gd name="connsiteY5-172" fmla="*/ 2578768 h 4630183"/>
              <a:gd name="connsiteX6-173" fmla="*/ 5460551 w 5723077"/>
              <a:gd name="connsiteY6-174" fmla="*/ 211125 h 4630183"/>
              <a:gd name="connsiteX7-175" fmla="*/ 2390780 w 5723077"/>
              <a:gd name="connsiteY7-176" fmla="*/ 96825 h 4630183"/>
              <a:gd name="connsiteX8-177" fmla="*/ 382366 w 5723077"/>
              <a:gd name="connsiteY8-178" fmla="*/ 47839 h 4630183"/>
              <a:gd name="connsiteX9-179" fmla="*/ 39466 w 5723077"/>
              <a:gd name="connsiteY9-180" fmla="*/ 700982 h 4630183"/>
              <a:gd name="connsiteX0-181" fmla="*/ 39466 w 5723077"/>
              <a:gd name="connsiteY0-182" fmla="*/ 700982 h 4598647"/>
              <a:gd name="connsiteX1-183" fmla="*/ 55794 w 5723077"/>
              <a:gd name="connsiteY1-184" fmla="*/ 1958282 h 4598647"/>
              <a:gd name="connsiteX2-185" fmla="*/ 153766 w 5723077"/>
              <a:gd name="connsiteY2-186" fmla="*/ 4195297 h 4598647"/>
              <a:gd name="connsiteX3-187" fmla="*/ 1786623 w 5723077"/>
              <a:gd name="connsiteY3-188" fmla="*/ 4489211 h 4598647"/>
              <a:gd name="connsiteX4-189" fmla="*/ 5182966 w 5723077"/>
              <a:gd name="connsiteY4-190" fmla="*/ 4472883 h 4598647"/>
              <a:gd name="connsiteX5-191" fmla="*/ 5525865 w 5723077"/>
              <a:gd name="connsiteY5-192" fmla="*/ 2578768 h 4598647"/>
              <a:gd name="connsiteX6-193" fmla="*/ 5460551 w 5723077"/>
              <a:gd name="connsiteY6-194" fmla="*/ 211125 h 4598647"/>
              <a:gd name="connsiteX7-195" fmla="*/ 2390780 w 5723077"/>
              <a:gd name="connsiteY7-196" fmla="*/ 96825 h 4598647"/>
              <a:gd name="connsiteX8-197" fmla="*/ 382366 w 5723077"/>
              <a:gd name="connsiteY8-198" fmla="*/ 47839 h 4598647"/>
              <a:gd name="connsiteX9-199" fmla="*/ 39466 w 5723077"/>
              <a:gd name="connsiteY9-200" fmla="*/ 700982 h 4598647"/>
              <a:gd name="connsiteX0-201" fmla="*/ 39466 w 5716643"/>
              <a:gd name="connsiteY0-202" fmla="*/ 700982 h 4625148"/>
              <a:gd name="connsiteX1-203" fmla="*/ 55794 w 5716643"/>
              <a:gd name="connsiteY1-204" fmla="*/ 1958282 h 4625148"/>
              <a:gd name="connsiteX2-205" fmla="*/ 153766 w 5716643"/>
              <a:gd name="connsiteY2-206" fmla="*/ 4195297 h 4625148"/>
              <a:gd name="connsiteX3-207" fmla="*/ 1786623 w 5716643"/>
              <a:gd name="connsiteY3-208" fmla="*/ 4489211 h 4625148"/>
              <a:gd name="connsiteX4-209" fmla="*/ 5328776 w 5716643"/>
              <a:gd name="connsiteY4-210" fmla="*/ 4508802 h 4625148"/>
              <a:gd name="connsiteX5-211" fmla="*/ 5525865 w 5716643"/>
              <a:gd name="connsiteY5-212" fmla="*/ 2578768 h 4625148"/>
              <a:gd name="connsiteX6-213" fmla="*/ 5460551 w 5716643"/>
              <a:gd name="connsiteY6-214" fmla="*/ 211125 h 4625148"/>
              <a:gd name="connsiteX7-215" fmla="*/ 2390780 w 5716643"/>
              <a:gd name="connsiteY7-216" fmla="*/ 96825 h 4625148"/>
              <a:gd name="connsiteX8-217" fmla="*/ 382366 w 5716643"/>
              <a:gd name="connsiteY8-218" fmla="*/ 47839 h 4625148"/>
              <a:gd name="connsiteX9-219" fmla="*/ 39466 w 5716643"/>
              <a:gd name="connsiteY9-220" fmla="*/ 700982 h 4625148"/>
              <a:gd name="connsiteX0-221" fmla="*/ 39466 w 5715854"/>
              <a:gd name="connsiteY0-222" fmla="*/ 700982 h 4573748"/>
              <a:gd name="connsiteX1-223" fmla="*/ 55794 w 5715854"/>
              <a:gd name="connsiteY1-224" fmla="*/ 1958282 h 4573748"/>
              <a:gd name="connsiteX2-225" fmla="*/ 153766 w 5715854"/>
              <a:gd name="connsiteY2-226" fmla="*/ 4195297 h 4573748"/>
              <a:gd name="connsiteX3-227" fmla="*/ 1786623 w 5715854"/>
              <a:gd name="connsiteY3-228" fmla="*/ 4489211 h 4573748"/>
              <a:gd name="connsiteX4-229" fmla="*/ 5347003 w 5715854"/>
              <a:gd name="connsiteY4-230" fmla="*/ 4436964 h 4573748"/>
              <a:gd name="connsiteX5-231" fmla="*/ 5525865 w 5715854"/>
              <a:gd name="connsiteY5-232" fmla="*/ 2578768 h 4573748"/>
              <a:gd name="connsiteX6-233" fmla="*/ 5460551 w 5715854"/>
              <a:gd name="connsiteY6-234" fmla="*/ 211125 h 4573748"/>
              <a:gd name="connsiteX7-235" fmla="*/ 2390780 w 5715854"/>
              <a:gd name="connsiteY7-236" fmla="*/ 96825 h 4573748"/>
              <a:gd name="connsiteX8-237" fmla="*/ 382366 w 5715854"/>
              <a:gd name="connsiteY8-238" fmla="*/ 47839 h 4573748"/>
              <a:gd name="connsiteX9-239" fmla="*/ 39466 w 5715854"/>
              <a:gd name="connsiteY9-240" fmla="*/ 700982 h 4573748"/>
              <a:gd name="connsiteX0-241" fmla="*/ 39466 w 5628110"/>
              <a:gd name="connsiteY0-242" fmla="*/ 658040 h 4530806"/>
              <a:gd name="connsiteX1-243" fmla="*/ 55794 w 5628110"/>
              <a:gd name="connsiteY1-244" fmla="*/ 1915340 h 4530806"/>
              <a:gd name="connsiteX2-245" fmla="*/ 153766 w 5628110"/>
              <a:gd name="connsiteY2-246" fmla="*/ 4152355 h 4530806"/>
              <a:gd name="connsiteX3-247" fmla="*/ 1786623 w 5628110"/>
              <a:gd name="connsiteY3-248" fmla="*/ 4446269 h 4530806"/>
              <a:gd name="connsiteX4-249" fmla="*/ 5347003 w 5628110"/>
              <a:gd name="connsiteY4-250" fmla="*/ 4394022 h 4530806"/>
              <a:gd name="connsiteX5-251" fmla="*/ 5525865 w 5628110"/>
              <a:gd name="connsiteY5-252" fmla="*/ 2535826 h 4530806"/>
              <a:gd name="connsiteX6-253" fmla="*/ 5460551 w 5628110"/>
              <a:gd name="connsiteY6-254" fmla="*/ 168183 h 4530806"/>
              <a:gd name="connsiteX7-255" fmla="*/ 2390780 w 5628110"/>
              <a:gd name="connsiteY7-256" fmla="*/ 53883 h 4530806"/>
              <a:gd name="connsiteX8-257" fmla="*/ 382366 w 5628110"/>
              <a:gd name="connsiteY8-258" fmla="*/ 4897 h 4530806"/>
              <a:gd name="connsiteX9-259" fmla="*/ 39466 w 5628110"/>
              <a:gd name="connsiteY9-260" fmla="*/ 658040 h 4530806"/>
              <a:gd name="connsiteX0-261" fmla="*/ 39466 w 5628110"/>
              <a:gd name="connsiteY0-262" fmla="*/ 658040 h 4530806"/>
              <a:gd name="connsiteX1-263" fmla="*/ 55794 w 5628110"/>
              <a:gd name="connsiteY1-264" fmla="*/ 1915340 h 4530806"/>
              <a:gd name="connsiteX2-265" fmla="*/ 153766 w 5628110"/>
              <a:gd name="connsiteY2-266" fmla="*/ 4152355 h 4530806"/>
              <a:gd name="connsiteX3-267" fmla="*/ 1786623 w 5628110"/>
              <a:gd name="connsiteY3-268" fmla="*/ 4446269 h 4530806"/>
              <a:gd name="connsiteX4-269" fmla="*/ 5347003 w 5628110"/>
              <a:gd name="connsiteY4-270" fmla="*/ 4394022 h 4530806"/>
              <a:gd name="connsiteX5-271" fmla="*/ 5525865 w 5628110"/>
              <a:gd name="connsiteY5-272" fmla="*/ 2535826 h 4530806"/>
              <a:gd name="connsiteX6-273" fmla="*/ 5460551 w 5628110"/>
              <a:gd name="connsiteY6-274" fmla="*/ 168183 h 4530806"/>
              <a:gd name="connsiteX7-275" fmla="*/ 2390780 w 5628110"/>
              <a:gd name="connsiteY7-276" fmla="*/ 53883 h 4530806"/>
              <a:gd name="connsiteX8-277" fmla="*/ 473498 w 5628110"/>
              <a:gd name="connsiteY8-278" fmla="*/ 4897 h 4530806"/>
              <a:gd name="connsiteX9-279" fmla="*/ 39466 w 5628110"/>
              <a:gd name="connsiteY9-280" fmla="*/ 658040 h 4530806"/>
              <a:gd name="connsiteX0-281" fmla="*/ 39466 w 5628110"/>
              <a:gd name="connsiteY0-282" fmla="*/ 658040 h 4530806"/>
              <a:gd name="connsiteX1-283" fmla="*/ 55794 w 5628110"/>
              <a:gd name="connsiteY1-284" fmla="*/ 1915340 h 4530806"/>
              <a:gd name="connsiteX2-285" fmla="*/ 153766 w 5628110"/>
              <a:gd name="connsiteY2-286" fmla="*/ 4152355 h 4530806"/>
              <a:gd name="connsiteX3-287" fmla="*/ 1786623 w 5628110"/>
              <a:gd name="connsiteY3-288" fmla="*/ 4446269 h 4530806"/>
              <a:gd name="connsiteX4-289" fmla="*/ 5347003 w 5628110"/>
              <a:gd name="connsiteY4-290" fmla="*/ 4394022 h 4530806"/>
              <a:gd name="connsiteX5-291" fmla="*/ 5525865 w 5628110"/>
              <a:gd name="connsiteY5-292" fmla="*/ 2535826 h 4530806"/>
              <a:gd name="connsiteX6-293" fmla="*/ 5460551 w 5628110"/>
              <a:gd name="connsiteY6-294" fmla="*/ 168183 h 4530806"/>
              <a:gd name="connsiteX7-295" fmla="*/ 2390780 w 5628110"/>
              <a:gd name="connsiteY7-296" fmla="*/ 53883 h 4530806"/>
              <a:gd name="connsiteX8-297" fmla="*/ 473498 w 5628110"/>
              <a:gd name="connsiteY8-298" fmla="*/ 4897 h 4530806"/>
              <a:gd name="connsiteX9-299" fmla="*/ 277859 w 5628110"/>
              <a:gd name="connsiteY9-300" fmla="*/ 887092 h 4530806"/>
              <a:gd name="connsiteX0-301" fmla="*/ 39466 w 5628110"/>
              <a:gd name="connsiteY0-302" fmla="*/ 658040 h 4530806"/>
              <a:gd name="connsiteX1-303" fmla="*/ 55794 w 5628110"/>
              <a:gd name="connsiteY1-304" fmla="*/ 1915340 h 4530806"/>
              <a:gd name="connsiteX2-305" fmla="*/ 153766 w 5628110"/>
              <a:gd name="connsiteY2-306" fmla="*/ 4152355 h 4530806"/>
              <a:gd name="connsiteX3-307" fmla="*/ 1786623 w 5628110"/>
              <a:gd name="connsiteY3-308" fmla="*/ 4446269 h 4530806"/>
              <a:gd name="connsiteX4-309" fmla="*/ 5347003 w 5628110"/>
              <a:gd name="connsiteY4-310" fmla="*/ 4394022 h 4530806"/>
              <a:gd name="connsiteX5-311" fmla="*/ 5525865 w 5628110"/>
              <a:gd name="connsiteY5-312" fmla="*/ 2535826 h 4530806"/>
              <a:gd name="connsiteX6-313" fmla="*/ 5460551 w 5628110"/>
              <a:gd name="connsiteY6-314" fmla="*/ 168183 h 4530806"/>
              <a:gd name="connsiteX7-315" fmla="*/ 2390780 w 5628110"/>
              <a:gd name="connsiteY7-316" fmla="*/ 53883 h 4530806"/>
              <a:gd name="connsiteX8-317" fmla="*/ 473498 w 5628110"/>
              <a:gd name="connsiteY8-318" fmla="*/ 4897 h 4530806"/>
              <a:gd name="connsiteX0-319" fmla="*/ 39466 w 5628110"/>
              <a:gd name="connsiteY0-320" fmla="*/ 896635 h 4530806"/>
              <a:gd name="connsiteX1-321" fmla="*/ 55794 w 5628110"/>
              <a:gd name="connsiteY1-322" fmla="*/ 1915340 h 4530806"/>
              <a:gd name="connsiteX2-323" fmla="*/ 153766 w 5628110"/>
              <a:gd name="connsiteY2-324" fmla="*/ 4152355 h 4530806"/>
              <a:gd name="connsiteX3-325" fmla="*/ 1786623 w 5628110"/>
              <a:gd name="connsiteY3-326" fmla="*/ 4446269 h 4530806"/>
              <a:gd name="connsiteX4-327" fmla="*/ 5347003 w 5628110"/>
              <a:gd name="connsiteY4-328" fmla="*/ 4394022 h 4530806"/>
              <a:gd name="connsiteX5-329" fmla="*/ 5525865 w 5628110"/>
              <a:gd name="connsiteY5-330" fmla="*/ 2535826 h 4530806"/>
              <a:gd name="connsiteX6-331" fmla="*/ 5460551 w 5628110"/>
              <a:gd name="connsiteY6-332" fmla="*/ 168183 h 4530806"/>
              <a:gd name="connsiteX7-333" fmla="*/ 2390780 w 5628110"/>
              <a:gd name="connsiteY7-334" fmla="*/ 53883 h 4530806"/>
              <a:gd name="connsiteX8-335" fmla="*/ 473498 w 5628110"/>
              <a:gd name="connsiteY8-336" fmla="*/ 4897 h 4530806"/>
              <a:gd name="connsiteX0-337" fmla="*/ 39466 w 5628110"/>
              <a:gd name="connsiteY0-338" fmla="*/ 896635 h 4530806"/>
              <a:gd name="connsiteX1-339" fmla="*/ 55794 w 5628110"/>
              <a:gd name="connsiteY1-340" fmla="*/ 1915340 h 4530806"/>
              <a:gd name="connsiteX2-341" fmla="*/ 153766 w 5628110"/>
              <a:gd name="connsiteY2-342" fmla="*/ 4152355 h 4530806"/>
              <a:gd name="connsiteX3-343" fmla="*/ 1786623 w 5628110"/>
              <a:gd name="connsiteY3-344" fmla="*/ 4446269 h 4530806"/>
              <a:gd name="connsiteX4-345" fmla="*/ 5347003 w 5628110"/>
              <a:gd name="connsiteY4-346" fmla="*/ 4394022 h 4530806"/>
              <a:gd name="connsiteX5-347" fmla="*/ 5525865 w 5628110"/>
              <a:gd name="connsiteY5-348" fmla="*/ 2535826 h 4530806"/>
              <a:gd name="connsiteX6-349" fmla="*/ 5460551 w 5628110"/>
              <a:gd name="connsiteY6-350" fmla="*/ 168183 h 4530806"/>
              <a:gd name="connsiteX7-351" fmla="*/ 2390780 w 5628110"/>
              <a:gd name="connsiteY7-352" fmla="*/ 53883 h 4530806"/>
              <a:gd name="connsiteX8-353" fmla="*/ 845987 w 5628110"/>
              <a:gd name="connsiteY8-354" fmla="*/ 4897 h 4530806"/>
            </a:gdLst>
            <a:ahLst/>
            <a:cxnLst>
              <a:cxn ang="0">
                <a:pos x="connsiteX0-337" y="connsiteY0-338"/>
              </a:cxn>
              <a:cxn ang="0">
                <a:pos x="connsiteX1-339" y="connsiteY1-340"/>
              </a:cxn>
              <a:cxn ang="0">
                <a:pos x="connsiteX2-341" y="connsiteY2-342"/>
              </a:cxn>
              <a:cxn ang="0">
                <a:pos x="connsiteX3-343" y="connsiteY3-344"/>
              </a:cxn>
              <a:cxn ang="0">
                <a:pos x="connsiteX4-345" y="connsiteY4-346"/>
              </a:cxn>
              <a:cxn ang="0">
                <a:pos x="connsiteX5-347" y="connsiteY5-348"/>
              </a:cxn>
              <a:cxn ang="0">
                <a:pos x="connsiteX6-349" y="connsiteY6-350"/>
              </a:cxn>
              <a:cxn ang="0">
                <a:pos x="connsiteX7-351" y="connsiteY7-352"/>
              </a:cxn>
              <a:cxn ang="0">
                <a:pos x="connsiteX8-353" y="connsiteY8-354"/>
              </a:cxn>
            </a:cxnLst>
            <a:rect l="l" t="t" r="r" b="b"/>
            <a:pathLst>
              <a:path w="5628110" h="4530806">
                <a:moveTo>
                  <a:pt x="39466" y="896635"/>
                </a:moveTo>
                <a:cubicBezTo>
                  <a:pt x="-30151" y="1215042"/>
                  <a:pt x="36744" y="1372720"/>
                  <a:pt x="55794" y="1915340"/>
                </a:cubicBezTo>
                <a:cubicBezTo>
                  <a:pt x="74844" y="2457960"/>
                  <a:pt x="-134706" y="3730534"/>
                  <a:pt x="153766" y="4152355"/>
                </a:cubicBezTo>
                <a:cubicBezTo>
                  <a:pt x="442238" y="4574177"/>
                  <a:pt x="921084" y="4405991"/>
                  <a:pt x="1786623" y="4446269"/>
                </a:cubicBezTo>
                <a:cubicBezTo>
                  <a:pt x="2652162" y="4486547"/>
                  <a:pt x="4942512" y="4640591"/>
                  <a:pt x="5347003" y="4394022"/>
                </a:cubicBezTo>
                <a:cubicBezTo>
                  <a:pt x="5751494" y="4147453"/>
                  <a:pt x="5506940" y="3240133"/>
                  <a:pt x="5525865" y="2535826"/>
                </a:cubicBezTo>
                <a:cubicBezTo>
                  <a:pt x="5544790" y="1831520"/>
                  <a:pt x="5782574" y="438161"/>
                  <a:pt x="5460551" y="168183"/>
                </a:cubicBezTo>
                <a:cubicBezTo>
                  <a:pt x="5138528" y="-101795"/>
                  <a:pt x="3221955" y="81097"/>
                  <a:pt x="2390780" y="53883"/>
                </a:cubicBezTo>
                <a:cubicBezTo>
                  <a:pt x="1559605" y="26669"/>
                  <a:pt x="1148065" y="-14153"/>
                  <a:pt x="845987" y="4897"/>
                </a:cubicBezTo>
              </a:path>
            </a:pathLst>
          </a:custGeom>
          <a:noFill/>
          <a:ln w="25400" cap="rnd">
            <a:solidFill>
              <a:srgbClr val="6FCEC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8140" y="3362004"/>
            <a:ext cx="4900047" cy="3191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1340219" y="1435379"/>
            <a:ext cx="4049487" cy="1200329"/>
          </a:xfrm>
          <a:prstGeom prst="rect">
            <a:avLst/>
          </a:prstGeom>
          <a:noFill/>
        </p:spPr>
        <p:txBody>
          <a:bodyPr wrap="square" lIns="91440" tIns="45720" rIns="91440" bIns="45720">
            <a:spAutoFit/>
          </a:bodyPr>
          <a:lstStyle/>
          <a:p>
            <a:pPr algn="ctr"/>
            <a:r>
              <a:rPr lang="zh-CN" altLang="en-US" sz="3600" b="1" cap="none" spc="50" dirty="0">
                <a:ln w="12700" cmpd="sng">
                  <a:solidFill>
                    <a:schemeClr val="accent6">
                      <a:satMod val="120000"/>
                      <a:shade val="80000"/>
                    </a:schemeClr>
                  </a:solidFill>
                  <a:prstDash val="solid"/>
                </a:ln>
                <a:solidFill>
                  <a:srgbClr val="FC3C00"/>
                </a:solidFill>
                <a:effectLst>
                  <a:glow rad="53100">
                    <a:schemeClr val="accent6">
                      <a:satMod val="180000"/>
                      <a:alpha val="30000"/>
                    </a:schemeClr>
                  </a:glow>
                </a:effectLst>
              </a:rPr>
              <a:t>光武路校区综合书库和期刊阅览室</a:t>
            </a:r>
          </a:p>
        </p:txBody>
      </p:sp>
      <p:pic>
        <p:nvPicPr>
          <p:cNvPr id="10" name="图片 9"/>
          <p:cNvPicPr>
            <a:picLocks noChangeAspect="1"/>
          </p:cNvPicPr>
          <p:nvPr/>
        </p:nvPicPr>
        <p:blipFill>
          <a:blip r:embed="rId6" cstate="print"/>
          <a:stretch>
            <a:fillRect/>
          </a:stretch>
        </p:blipFill>
        <p:spPr>
          <a:xfrm>
            <a:off x="465046" y="6892"/>
            <a:ext cx="11261908" cy="1283002"/>
          </a:xfrm>
          <a:prstGeom prst="rect">
            <a:avLst/>
          </a:prstGeom>
        </p:spPr>
      </p:pic>
      <p:pic>
        <p:nvPicPr>
          <p:cNvPr id="20" name="图片 19"/>
          <p:cNvPicPr>
            <a:picLocks noChangeAspect="1"/>
          </p:cNvPicPr>
          <p:nvPr/>
        </p:nvPicPr>
        <p:blipFill rotWithShape="1">
          <a:blip r:embed="rId7" cstate="print">
            <a:extLst>
              <a:ext uri="{28A0092B-C50C-407E-A947-70E740481C1C}">
                <a14:useLocalDpi xmlns:a14="http://schemas.microsoft.com/office/drawing/2010/main" val="0"/>
              </a:ext>
            </a:extLst>
          </a:blip>
          <a:srcRect l="10564" t="60948" r="73197" b="14564"/>
          <a:stretch>
            <a:fillRect/>
          </a:stretch>
        </p:blipFill>
        <p:spPr>
          <a:xfrm>
            <a:off x="10217204" y="295354"/>
            <a:ext cx="510721" cy="474917"/>
          </a:xfrm>
          <a:prstGeom prst="rect">
            <a:avLst/>
          </a:prstGeom>
        </p:spPr>
      </p:pic>
      <p:pic>
        <p:nvPicPr>
          <p:cNvPr id="102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96000" y="1142613"/>
            <a:ext cx="5100177" cy="3372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99">
            <a:alpha val="24000"/>
          </a:srgbClr>
        </a:solidFill>
        <a:effectLst/>
      </p:bgPr>
    </p:bg>
    <p:spTree>
      <p:nvGrpSpPr>
        <p:cNvPr id="1" name=""/>
        <p:cNvGrpSpPr/>
        <p:nvPr/>
      </p:nvGrpSpPr>
      <p:grpSpPr>
        <a:xfrm>
          <a:off x="0" y="0"/>
          <a:ext cx="0" cy="0"/>
          <a:chOff x="0" y="0"/>
          <a:chExt cx="0" cy="0"/>
        </a:xfrm>
      </p:grpSpPr>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349839" y="219971"/>
            <a:ext cx="1849677" cy="1260421"/>
          </a:xfrm>
          <a:prstGeom prst="rect">
            <a:avLst/>
          </a:prstGeom>
        </p:spPr>
      </p:pic>
      <p:pic>
        <p:nvPicPr>
          <p:cNvPr id="11" name="图片 10"/>
          <p:cNvPicPr>
            <a:picLocks noChangeAspect="1"/>
          </p:cNvPicPr>
          <p:nvPr/>
        </p:nvPicPr>
        <p:blipFill>
          <a:blip r:embed="rId4" cstate="print"/>
          <a:stretch>
            <a:fillRect/>
          </a:stretch>
        </p:blipFill>
        <p:spPr>
          <a:xfrm>
            <a:off x="1596309" y="2005038"/>
            <a:ext cx="8563953" cy="2786913"/>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41860" y="-131453"/>
            <a:ext cx="3225350" cy="1611845"/>
          </a:xfrm>
          <a:prstGeom prst="rect">
            <a:avLst/>
          </a:prstGeom>
        </p:spPr>
      </p:pic>
      <p:sp>
        <p:nvSpPr>
          <p:cNvPr id="10" name="矩形 9"/>
          <p:cNvSpPr/>
          <p:nvPr/>
        </p:nvSpPr>
        <p:spPr>
          <a:xfrm>
            <a:off x="4626982" y="490420"/>
            <a:ext cx="2502608" cy="646331"/>
          </a:xfrm>
          <a:prstGeom prst="rect">
            <a:avLst/>
          </a:prstGeom>
        </p:spPr>
        <p:txBody>
          <a:bodyPr wrap="none">
            <a:spAutoFit/>
          </a:bodyPr>
          <a:lstStyle/>
          <a:p>
            <a:pPr lvl="0" algn="ctr"/>
            <a:r>
              <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4.</a:t>
            </a:r>
            <a:r>
              <a:rPr lang="zh-CN" altLang="en-US"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rPr>
              <a:t>开放时间</a:t>
            </a:r>
            <a:endParaRPr lang="en-US" altLang="zh-CN" sz="3600" b="1" kern="100" dirty="0">
              <a:latin typeface="站酷快乐体" panose="02010600030101010101" pitchFamily="2" charset="-122"/>
              <a:ea typeface="站酷快乐体" panose="02010600030101010101" pitchFamily="2" charset="-122"/>
              <a:cs typeface="Times New Roman" panose="02020603050405020304" pitchFamily="18" charset="0"/>
              <a:sym typeface="站酷快乐体" panose="02010600030101010101" pitchFamily="2" charset="-122"/>
            </a:endParaRPr>
          </a:p>
        </p:txBody>
      </p:sp>
      <p:pic>
        <p:nvPicPr>
          <p:cNvPr id="13" name="图片 12"/>
          <p:cNvPicPr>
            <a:picLocks noChangeAspect="1"/>
          </p:cNvPicPr>
          <p:nvPr/>
        </p:nvPicPr>
        <p:blipFill>
          <a:blip r:embed="rId6" cstate="print"/>
          <a:stretch>
            <a:fillRect/>
          </a:stretch>
        </p:blipFill>
        <p:spPr>
          <a:xfrm>
            <a:off x="422849" y="3045179"/>
            <a:ext cx="610300" cy="1646390"/>
          </a:xfrm>
          <a:prstGeom prst="rect">
            <a:avLst/>
          </a:prstGeom>
        </p:spPr>
      </p:pic>
      <p:sp>
        <p:nvSpPr>
          <p:cNvPr id="2" name="椭圆形标注 1"/>
          <p:cNvSpPr/>
          <p:nvPr/>
        </p:nvSpPr>
        <p:spPr>
          <a:xfrm>
            <a:off x="727999" y="1421751"/>
            <a:ext cx="3710831" cy="1630944"/>
          </a:xfrm>
          <a:prstGeom prst="wedgeEllipseCallout">
            <a:avLst>
              <a:gd name="adj1" fmla="val -45613"/>
              <a:gd name="adj2" fmla="val 78902"/>
            </a:avLst>
          </a:prstGeom>
          <a:solidFill>
            <a:schemeClr val="accent2">
              <a:lumMod val="75000"/>
              <a:alpha val="1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chemeClr val="tx1"/>
                </a:solidFill>
                <a:latin typeface="黑体" panose="02010609060101010101" pitchFamily="2" charset="-122"/>
                <a:ea typeface="黑体" panose="02010609060101010101" pitchFamily="2" charset="-122"/>
              </a:rPr>
              <a:t>请问图书馆什么时间开放？</a:t>
            </a:r>
          </a:p>
        </p:txBody>
      </p:sp>
      <p:pic>
        <p:nvPicPr>
          <p:cNvPr id="15" name="图片 14"/>
          <p:cNvPicPr>
            <a:picLocks noChangeAspect="1"/>
          </p:cNvPicPr>
          <p:nvPr/>
        </p:nvPicPr>
        <p:blipFill>
          <a:blip r:embed="rId7" cstate="print"/>
          <a:stretch>
            <a:fillRect/>
          </a:stretch>
        </p:blipFill>
        <p:spPr>
          <a:xfrm>
            <a:off x="2374695" y="3478006"/>
            <a:ext cx="766436" cy="1715828"/>
          </a:xfrm>
          <a:prstGeom prst="rect">
            <a:avLst/>
          </a:prstGeom>
        </p:spPr>
      </p:pic>
      <p:sp>
        <p:nvSpPr>
          <p:cNvPr id="5" name="虚尾箭头 4"/>
          <p:cNvSpPr/>
          <p:nvPr/>
        </p:nvSpPr>
        <p:spPr>
          <a:xfrm>
            <a:off x="3122426" y="3388688"/>
            <a:ext cx="1856367" cy="1039906"/>
          </a:xfrm>
          <a:prstGeom prst="stripedRightArrow">
            <a:avLst/>
          </a:prstGeom>
          <a:solidFill>
            <a:schemeClr val="accent5">
              <a:lumMod val="50000"/>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黑体" panose="02010609060101010101" pitchFamily="2" charset="-122"/>
                <a:ea typeface="黑体" panose="02010609060101010101" pitchFamily="2" charset="-122"/>
              </a:rPr>
              <a:t>具体开放时间请看这里</a:t>
            </a:r>
            <a:r>
              <a:rPr lang="zh-CN" altLang="en-US" b="1" dirty="0">
                <a:solidFill>
                  <a:schemeClr val="tx1"/>
                </a:solidFill>
              </a:rPr>
              <a:t>！</a:t>
            </a:r>
          </a:p>
        </p:txBody>
      </p:sp>
      <p:pic>
        <p:nvPicPr>
          <p:cNvPr id="12" name="图片 11"/>
          <p:cNvPicPr>
            <a:picLocks noChangeAspect="1"/>
          </p:cNvPicPr>
          <p:nvPr/>
        </p:nvPicPr>
        <p:blipFill>
          <a:blip r:embed="rId8" cstate="print"/>
          <a:stretch>
            <a:fillRect/>
          </a:stretch>
        </p:blipFill>
        <p:spPr>
          <a:xfrm>
            <a:off x="73170" y="-4485"/>
            <a:ext cx="11261908" cy="1283002"/>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3633078919"/>
              </p:ext>
            </p:extLst>
          </p:nvPr>
        </p:nvGraphicFramePr>
        <p:xfrm>
          <a:off x="5023262" y="1421751"/>
          <a:ext cx="6994567" cy="4990924"/>
        </p:xfrm>
        <a:graphic>
          <a:graphicData uri="http://schemas.openxmlformats.org/drawingml/2006/table">
            <a:tbl>
              <a:tblPr/>
              <a:tblGrid>
                <a:gridCol w="871088">
                  <a:extLst>
                    <a:ext uri="{9D8B030D-6E8A-4147-A177-3AD203B41FA5}">
                      <a16:colId xmlns:a16="http://schemas.microsoft.com/office/drawing/2014/main" val="20000"/>
                    </a:ext>
                  </a:extLst>
                </a:gridCol>
                <a:gridCol w="1531603">
                  <a:extLst>
                    <a:ext uri="{9D8B030D-6E8A-4147-A177-3AD203B41FA5}">
                      <a16:colId xmlns:a16="http://schemas.microsoft.com/office/drawing/2014/main" val="20001"/>
                    </a:ext>
                  </a:extLst>
                </a:gridCol>
                <a:gridCol w="1530280">
                  <a:extLst>
                    <a:ext uri="{9D8B030D-6E8A-4147-A177-3AD203B41FA5}">
                      <a16:colId xmlns:a16="http://schemas.microsoft.com/office/drawing/2014/main" val="20002"/>
                    </a:ext>
                  </a:extLst>
                </a:gridCol>
                <a:gridCol w="1530798">
                  <a:extLst>
                    <a:ext uri="{9D8B030D-6E8A-4147-A177-3AD203B41FA5}">
                      <a16:colId xmlns:a16="http://schemas.microsoft.com/office/drawing/2014/main" val="20003"/>
                    </a:ext>
                  </a:extLst>
                </a:gridCol>
                <a:gridCol w="1530798">
                  <a:extLst>
                    <a:ext uri="{9D8B030D-6E8A-4147-A177-3AD203B41FA5}">
                      <a16:colId xmlns:a16="http://schemas.microsoft.com/office/drawing/2014/main" val="20004"/>
                    </a:ext>
                  </a:extLst>
                </a:gridCol>
              </a:tblGrid>
              <a:tr h="783656">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600" b="1" i="0" u="none" strike="noStrike" cap="none" normalizeH="0" baseline="0" dirty="0">
                          <a:ln>
                            <a:noFill/>
                          </a:ln>
                          <a:solidFill>
                            <a:schemeClr val="tx1"/>
                          </a:solidFill>
                          <a:effectLst/>
                          <a:latin typeface="Arial" panose="020B0604020202020204" pitchFamily="34" charset="0"/>
                          <a:ea typeface="宋体" panose="02010600030101010101" pitchFamily="2" charset="-122"/>
                        </a:rPr>
                        <a:t> </a:t>
                      </a:r>
                      <a:r>
                        <a:rPr kumimoji="1" lang="zh-CN" altLang="en-US" sz="16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业务部门</a:t>
                      </a:r>
                      <a:endParaRPr kumimoji="1" lang="zh-CN" altLang="en-US"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122412" marR="122412" marT="48025" marB="480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春、秋季</a:t>
                      </a:r>
                      <a:endParaRPr kumimoji="1"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2-4</a:t>
                      </a:r>
                      <a:r>
                        <a:rPr kumimoji="1" lang="zh-CN" altLang="en-US" sz="1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月份、</a:t>
                      </a:r>
                      <a:r>
                        <a:rPr kumimoji="1" lang="en-US" altLang="zh-CN" sz="1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10</a:t>
                      </a:r>
                      <a:r>
                        <a:rPr kumimoji="1" lang="zh-CN" altLang="en-US" sz="1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月</a:t>
                      </a:r>
                      <a:r>
                        <a:rPr kumimoji="1" lang="en-US" altLang="zh-CN" sz="1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zh-CN" altLang="en-US" sz="1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次年</a:t>
                      </a:r>
                      <a:r>
                        <a:rPr kumimoji="1" lang="en-US" altLang="zh-CN" sz="1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a:t>
                      </a:r>
                      <a:r>
                        <a:rPr kumimoji="1" lang="zh-CN" altLang="en-US" sz="1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月份</a:t>
                      </a:r>
                      <a:endParaRPr kumimoji="1"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122412" marR="122412" marT="48025" marB="480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hMerge="1">
                  <a:txBody>
                    <a:bodyPr/>
                    <a:lstStyle/>
                    <a:p>
                      <a:endParaRPr lang="zh-CN"/>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夏  季</a:t>
                      </a:r>
                      <a:endParaRPr kumimoji="1"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5-9</a:t>
                      </a:r>
                      <a:r>
                        <a:rPr kumimoji="1" lang="zh-CN" altLang="en-US" sz="18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月份</a:t>
                      </a:r>
                      <a:endParaRPr kumimoji="1"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122412" marR="122412" marT="48025" marB="480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hMerge="1">
                  <a:txBody>
                    <a:bodyPr/>
                    <a:lstStyle/>
                    <a:p>
                      <a:endParaRPr lang="zh-CN"/>
                    </a:p>
                  </a:txBody>
                  <a:tcPr/>
                </a:tc>
                <a:extLst>
                  <a:ext uri="{0D108BD9-81ED-4DB2-BD59-A6C34878D82A}">
                    <a16:rowId xmlns:a16="http://schemas.microsoft.com/office/drawing/2014/main" val="10000"/>
                  </a:ext>
                </a:extLst>
              </a:tr>
              <a:tr h="376104">
                <a:tc vMerge="1">
                  <a:txBody>
                    <a:bodyPr/>
                    <a:lstStyle/>
                    <a:p>
                      <a:endParaRPr lang="zh-CN"/>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周一～周五</a:t>
                      </a:r>
                      <a:endParaRPr kumimoji="1" lang="zh-CN" altLang="en-US" sz="14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122412" marR="122412" marT="48025" marB="480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周六、周日</a:t>
                      </a:r>
                      <a:endParaRPr kumimoji="1" lang="zh-CN" altLang="en-US"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L="122412" marR="122412" marT="48025" marB="480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周一～周五</a:t>
                      </a:r>
                      <a:endParaRPr kumimoji="1" lang="zh-CN" altLang="en-US" sz="14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122412" marR="122412" marT="48025" marB="480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周六、周日</a:t>
                      </a:r>
                      <a:endParaRPr kumimoji="1" lang="zh-CN" altLang="en-US"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L="122412" marR="122412" marT="48025" marB="480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extLst>
                  <a:ext uri="{0D108BD9-81ED-4DB2-BD59-A6C34878D82A}">
                    <a16:rowId xmlns:a16="http://schemas.microsoft.com/office/drawing/2014/main" val="10001"/>
                  </a:ext>
                </a:extLst>
              </a:tr>
              <a:tr h="962531">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书库</a:t>
                      </a:r>
                      <a:endParaRPr kumimoji="1" lang="zh-CN" altLang="zh-CN"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122412" marR="122412" marT="48025" marB="480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8</a:t>
                      </a:r>
                      <a:r>
                        <a:rPr kumimoji="1" lang="en-US" altLang="zh-CN" sz="1400" b="1" i="0" u="none" strike="noStrike" kern="1200" cap="none" normalizeH="0" baseline="0" dirty="0">
                          <a:ln>
                            <a:noFill/>
                          </a:ln>
                          <a:solidFill>
                            <a:schemeClr val="tx1"/>
                          </a:solidFill>
                          <a:effectLst/>
                          <a:latin typeface="Times New Roman" panose="02020603050405020304" pitchFamily="18" charset="0"/>
                          <a:ea typeface="宋体" panose="02010600030101010101" pitchFamily="2" charset="-122"/>
                          <a:cs typeface="+mn-cs"/>
                        </a:rPr>
                        <a:t>:00</a:t>
                      </a:r>
                      <a:r>
                        <a:rPr kumimoji="1" lang="zh-CN" altLang="en-US" sz="1400" b="1" i="0" u="none" strike="noStrike" kern="1200" cap="none" normalizeH="0" baseline="0" dirty="0">
                          <a:ln>
                            <a:noFill/>
                          </a:ln>
                          <a:solidFill>
                            <a:schemeClr val="tx1"/>
                          </a:solidFill>
                          <a:effectLst/>
                          <a:latin typeface="Times New Roman" panose="02020603050405020304" pitchFamily="18" charset="0"/>
                          <a:ea typeface="宋体" panose="02010600030101010101" pitchFamily="2" charset="-122"/>
                          <a:cs typeface="+mn-cs"/>
                        </a:rPr>
                        <a:t>～</a:t>
                      </a:r>
                      <a:r>
                        <a:rPr kumimoji="1" lang="en-US" altLang="zh-CN" sz="1400" b="1" i="0" u="none" strike="noStrike" kern="1200" cap="none" normalizeH="0" baseline="0" dirty="0">
                          <a:ln>
                            <a:noFill/>
                          </a:ln>
                          <a:solidFill>
                            <a:schemeClr val="tx1"/>
                          </a:solidFill>
                          <a:effectLst/>
                          <a:latin typeface="Times New Roman" panose="02020603050405020304" pitchFamily="18" charset="0"/>
                          <a:ea typeface="宋体" panose="02010600030101010101" pitchFamily="2" charset="-122"/>
                          <a:cs typeface="+mn-cs"/>
                        </a:rPr>
                        <a:t>11:50</a:t>
                      </a:r>
                    </a:p>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14:30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18:10</a:t>
                      </a:r>
                    </a:p>
                  </a:txBody>
                  <a:tcPr marL="91809" marR="9180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8:30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11:10</a:t>
                      </a:r>
                    </a:p>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 15:00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17:40</a:t>
                      </a:r>
                    </a:p>
                  </a:txBody>
                  <a:tcPr marL="91809" marR="9180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8:00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11:50</a:t>
                      </a:r>
                    </a:p>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15:00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18:40</a:t>
                      </a:r>
                    </a:p>
                  </a:txBody>
                  <a:tcPr marL="91809" marR="9180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8:30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11:10</a:t>
                      </a:r>
                    </a:p>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15:30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18:10</a:t>
                      </a:r>
                    </a:p>
                  </a:txBody>
                  <a:tcPr marL="91809" marR="9180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extLst>
                  <a:ext uri="{0D108BD9-81ED-4DB2-BD59-A6C34878D82A}">
                    <a16:rowId xmlns:a16="http://schemas.microsoft.com/office/drawing/2014/main" val="10002"/>
                  </a:ext>
                </a:extLst>
              </a:tr>
              <a:tr h="1556104">
                <a:tc>
                  <a:txBody>
                    <a:bodyPr/>
                    <a:lstStyle/>
                    <a:p>
                      <a:pPr marL="0" marR="0" lvl="0" algn="ctr" defTabSz="914400" rtl="0" eaLnBrk="1" fontAlgn="base" latinLnBrk="0" hangingPunct="1">
                        <a:lnSpc>
                          <a:spcPct val="100000"/>
                        </a:lnSpc>
                        <a:buClrTx/>
                        <a:buSzTx/>
                        <a:buFontTx/>
                        <a:buNone/>
                      </a:pPr>
                      <a:r>
                        <a:rPr kumimoji="1" lang="zh-CN" altLang="en-US" sz="16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期刊阅览室</a:t>
                      </a:r>
                    </a:p>
                  </a:txBody>
                  <a:tcPr marL="122412" marR="122412" marT="48025" marB="480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8:00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11:50</a:t>
                      </a:r>
                      <a:endPar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14:30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18:10</a:t>
                      </a:r>
                      <a:endPar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endParaRPr>
                    </a:p>
                  </a:txBody>
                  <a:tcPr marL="91809" marR="9180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endParaRPr>
                    </a:p>
                  </a:txBody>
                  <a:tcPr marL="91809" marR="9180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8:00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11:50</a:t>
                      </a:r>
                    </a:p>
                    <a:p>
                      <a:pPr marL="0" marR="0" lvl="0" indent="0" algn="ctr" defTabSz="914400" rtl="0" eaLnBrk="1" fontAlgn="base" latinLnBrk="0" hangingPunct="1">
                        <a:lnSpc>
                          <a:spcPct val="100000"/>
                        </a:lnSpc>
                        <a:spcBef>
                          <a:spcPct val="0"/>
                        </a:spcBef>
                        <a:spcAft>
                          <a:spcPct val="0"/>
                        </a:spcAft>
                        <a:buClrTx/>
                        <a:buSzTx/>
                        <a:buFontTx/>
                        <a:buNone/>
                      </a:pPr>
                      <a:r>
                        <a:rPr kumimoji="1"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15:00</a:t>
                      </a:r>
                      <a:r>
                        <a:rPr kumimoji="1" lang="zh-CN" altLang="en-US" sz="1400" b="1" dirty="0">
                          <a:ln>
                            <a:noFill/>
                          </a:ln>
                          <a:effectLst/>
                          <a:latin typeface="Times New Roman" panose="02020603050405020304" pitchFamily="18" charset="0"/>
                          <a:ea typeface="宋体" panose="02010600030101010101" pitchFamily="2" charset="-122"/>
                          <a:sym typeface="+mn-ea"/>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18:40</a:t>
                      </a:r>
                      <a:endParaRPr kumimoji="1"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endParaRPr>
                    </a:p>
                  </a:txBody>
                  <a:tcPr marL="91809" marR="9180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endParaRPr>
                    </a:p>
                  </a:txBody>
                  <a:tcPr marL="91809" marR="9180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extLst>
                  <a:ext uri="{0D108BD9-81ED-4DB2-BD59-A6C34878D82A}">
                    <a16:rowId xmlns:a16="http://schemas.microsoft.com/office/drawing/2014/main" val="10003"/>
                  </a:ext>
                </a:extLst>
              </a:tr>
              <a:tr h="1312529">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电子</a:t>
                      </a:r>
                      <a:endParaRPr kumimoji="1" lang="en-US" altLang="zh-CN" sz="16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1" lang="zh-CN" altLang="en-US" sz="16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阅览室</a:t>
                      </a:r>
                      <a:endParaRPr kumimoji="1" lang="zh-CN" altLang="en-US" sz="16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L="122412" marR="122412" marT="48025" marB="480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8:00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11:50</a:t>
                      </a:r>
                      <a:endPar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14:30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21:10</a:t>
                      </a:r>
                    </a:p>
                  </a:txBody>
                  <a:tcPr marL="122412" marR="122412" marT="48025" marB="480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8:30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11:10</a:t>
                      </a:r>
                      <a:endPar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 15:00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21:10</a:t>
                      </a:r>
                    </a:p>
                  </a:txBody>
                  <a:tcPr marL="122412" marR="122412" marT="48025" marB="480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8:00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11:50</a:t>
                      </a:r>
                    </a:p>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15:00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21:10</a:t>
                      </a:r>
                    </a:p>
                  </a:txBody>
                  <a:tcPr marL="122412" marR="122412" marT="48025" marB="480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8:30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11:10</a:t>
                      </a:r>
                    </a:p>
                    <a:p>
                      <a:pPr marL="0" marR="0" lvl="0" indent="0" algn="ctr" defTabSz="914400" rtl="0" eaLnBrk="1" fontAlgn="base" latinLnBrk="0" hangingPunct="1">
                        <a:lnSpc>
                          <a:spcPct val="100000"/>
                        </a:lnSpc>
                        <a:spcBef>
                          <a:spcPct val="0"/>
                        </a:spcBef>
                        <a:spcAft>
                          <a:spcPct val="0"/>
                        </a:spcAft>
                        <a:buClrTx/>
                        <a:buSzTx/>
                        <a:buFontTx/>
                        <a:buNone/>
                      </a:pP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15:30</a:t>
                      </a:r>
                      <a:r>
                        <a:rPr kumimoji="1" lang="zh-CN" altLang="en-US"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rPr>
                        <a:t>21:10</a:t>
                      </a:r>
                    </a:p>
                  </a:txBody>
                  <a:tcPr marL="122412" marR="122412" marT="48025" marB="480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FF6EE"/>
                    </a:solidFill>
                  </a:tcPr>
                </a:tc>
                <a:extLst>
                  <a:ext uri="{0D108BD9-81ED-4DB2-BD59-A6C34878D82A}">
                    <a16:rowId xmlns:a16="http://schemas.microsoft.com/office/drawing/2014/main" val="10004"/>
                  </a:ext>
                </a:extLst>
              </a:tr>
            </a:tbl>
          </a:graphicData>
        </a:graphic>
      </p:graphicFrame>
      <p:pic>
        <p:nvPicPr>
          <p:cNvPr id="20" name="图片 19"/>
          <p:cNvPicPr>
            <a:picLocks noChangeAspect="1"/>
          </p:cNvPicPr>
          <p:nvPr/>
        </p:nvPicPr>
        <p:blipFill rotWithShape="1">
          <a:blip r:embed="rId9" cstate="print">
            <a:extLst>
              <a:ext uri="{28A0092B-C50C-407E-A947-70E740481C1C}">
                <a14:useLocalDpi xmlns:a14="http://schemas.microsoft.com/office/drawing/2010/main" val="0"/>
              </a:ext>
            </a:extLst>
          </a:blip>
          <a:srcRect l="10564" t="60948" r="73197" b="14564"/>
          <a:stretch>
            <a:fillRect/>
          </a:stretch>
        </p:blipFill>
        <p:spPr>
          <a:xfrm>
            <a:off x="10217204" y="295354"/>
            <a:ext cx="510721" cy="47491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4238</TotalTime>
  <Words>1644</Words>
  <Application>Microsoft Office PowerPoint</Application>
  <PresentationFormat>宽屏</PresentationFormat>
  <Paragraphs>217</Paragraphs>
  <Slides>33</Slides>
  <Notes>27</Notes>
  <HiddenSlides>0</HiddenSlides>
  <MMClips>0</MMClips>
  <ScaleCrop>false</ScaleCrop>
  <HeadingPairs>
    <vt:vector size="6" baseType="variant">
      <vt:variant>
        <vt:lpstr>已用的字体</vt:lpstr>
      </vt:variant>
      <vt:variant>
        <vt:i4>20</vt:i4>
      </vt:variant>
      <vt:variant>
        <vt:lpstr>主题</vt:lpstr>
      </vt:variant>
      <vt:variant>
        <vt:i4>4</vt:i4>
      </vt:variant>
      <vt:variant>
        <vt:lpstr>幻灯片标题</vt:lpstr>
      </vt:variant>
      <vt:variant>
        <vt:i4>33</vt:i4>
      </vt:variant>
    </vt:vector>
  </HeadingPairs>
  <TitlesOfParts>
    <vt:vector size="57" baseType="lpstr">
      <vt:lpstr>Microsoft JhengHei UI</vt:lpstr>
      <vt:lpstr>PMingLiU</vt:lpstr>
      <vt:lpstr>等线</vt:lpstr>
      <vt:lpstr>等线 Light</vt:lpstr>
      <vt:lpstr>方正静蕾简体</vt:lpstr>
      <vt:lpstr>黑体</vt:lpstr>
      <vt:lpstr>华文隶书</vt:lpstr>
      <vt:lpstr>华文新魏</vt:lpstr>
      <vt:lpstr>楷体</vt:lpstr>
      <vt:lpstr>楷体_GB2312</vt:lpstr>
      <vt:lpstr>隶书</vt:lpstr>
      <vt:lpstr>宋体</vt:lpstr>
      <vt:lpstr>微软雅黑</vt:lpstr>
      <vt:lpstr>幼圆</vt:lpstr>
      <vt:lpstr>站酷快乐体</vt:lpstr>
      <vt:lpstr>Arial</vt:lpstr>
      <vt:lpstr>Calibri</vt:lpstr>
      <vt:lpstr>Impact</vt:lpstr>
      <vt:lpstr>Times New Roman</vt:lpstr>
      <vt:lpstr>Wingdings</vt:lpstr>
      <vt:lpstr>Office 主题​​</vt:lpstr>
      <vt:lpstr>1_Office 主题​​</vt:lpstr>
      <vt:lpstr>2_Office 主题​​</vt:lpstr>
      <vt:lpstr>3_Office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河南工院图书馆</dc:creator>
  <cp:lastModifiedBy>Administrator</cp:lastModifiedBy>
  <cp:revision>351</cp:revision>
  <dcterms:created xsi:type="dcterms:W3CDTF">2017-11-07T06:45:00Z</dcterms:created>
  <dcterms:modified xsi:type="dcterms:W3CDTF">2025-09-09T02:41:05Z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